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diagrams/layout2.xml" ContentType="application/vnd.openxmlformats-officedocument.drawingml.diagram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256" r:id="rId2"/>
    <p:sldId id="259" r:id="rId3"/>
    <p:sldId id="257" r:id="rId4"/>
    <p:sldId id="285" r:id="rId5"/>
    <p:sldId id="271" r:id="rId6"/>
    <p:sldId id="321" r:id="rId7"/>
    <p:sldId id="358" r:id="rId8"/>
    <p:sldId id="272" r:id="rId9"/>
    <p:sldId id="322" r:id="rId10"/>
    <p:sldId id="323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65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3" r:id="rId38"/>
    <p:sldId id="354" r:id="rId39"/>
    <p:sldId id="355" r:id="rId40"/>
    <p:sldId id="364" r:id="rId41"/>
    <p:sldId id="356" r:id="rId42"/>
    <p:sldId id="357" r:id="rId43"/>
    <p:sldId id="269" r:id="rId44"/>
    <p:sldId id="266" r:id="rId45"/>
    <p:sldId id="281" r:id="rId46"/>
    <p:sldId id="359" r:id="rId47"/>
    <p:sldId id="361" r:id="rId48"/>
    <p:sldId id="360" r:id="rId49"/>
    <p:sldId id="362" r:id="rId50"/>
    <p:sldId id="363" r:id="rId5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9900"/>
  </p:clrMru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1422" y="-2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1902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43A0BE-A0E9-4878-BE22-FCB25C1A2DDE}" type="doc">
      <dgm:prSet loTypeId="urn:microsoft.com/office/officeart/2005/8/layout/radial5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4D78D9A3-9B88-418E-8526-93F78BE8BC6B}">
      <dgm:prSet phldrT="[文本]"/>
      <dgm:spPr/>
      <dgm:t>
        <a:bodyPr/>
        <a:lstStyle/>
        <a:p>
          <a:r>
            <a:rPr lang="en-US" altLang="zh-CN" dirty="0" smtClean="0">
              <a:latin typeface="+mj-lt"/>
            </a:rPr>
            <a:t>VDB</a:t>
          </a:r>
          <a:endParaRPr lang="zh-CN" altLang="en-US" dirty="0">
            <a:latin typeface="+mj-lt"/>
          </a:endParaRPr>
        </a:p>
      </dgm:t>
    </dgm:pt>
    <dgm:pt modelId="{E93AB07E-1A3F-4C0C-9AFE-55A5967E8A89}" type="parTrans" cxnId="{376B1907-1E9E-421B-B2A1-20F11F35490D}">
      <dgm:prSet/>
      <dgm:spPr/>
      <dgm:t>
        <a:bodyPr/>
        <a:lstStyle/>
        <a:p>
          <a:endParaRPr lang="zh-CN" altLang="en-US">
            <a:latin typeface="+mj-lt"/>
          </a:endParaRPr>
        </a:p>
      </dgm:t>
    </dgm:pt>
    <dgm:pt modelId="{CA5C81B7-9477-4BFB-BB62-E93A70B10E83}" type="sibTrans" cxnId="{376B1907-1E9E-421B-B2A1-20F11F35490D}">
      <dgm:prSet/>
      <dgm:spPr/>
      <dgm:t>
        <a:bodyPr/>
        <a:lstStyle/>
        <a:p>
          <a:endParaRPr lang="zh-CN" altLang="en-US">
            <a:latin typeface="+mj-lt"/>
          </a:endParaRPr>
        </a:p>
      </dgm:t>
    </dgm:pt>
    <dgm:pt modelId="{FA5AF176-937C-49AE-AC91-D571F6189AFB}">
      <dgm:prSet phldrT="[文本]" custT="1"/>
      <dgm:spPr>
        <a:solidFill>
          <a:srgbClr val="FF9900"/>
        </a:solidFill>
      </dgm:spPr>
      <dgm:t>
        <a:bodyPr/>
        <a:lstStyle/>
        <a:p>
          <a:pPr>
            <a:spcAft>
              <a:spcPts val="0"/>
            </a:spcAft>
          </a:pPr>
          <a:r>
            <a:rPr lang="en-US" altLang="zh-CN" sz="1600" dirty="0" smtClean="0">
              <a:latin typeface="+mj-lt"/>
            </a:rPr>
            <a:t>Security</a:t>
          </a:r>
        </a:p>
        <a:p>
          <a:pPr>
            <a:spcAft>
              <a:spcPts val="0"/>
            </a:spcAft>
          </a:pPr>
          <a:r>
            <a:rPr lang="en-US" altLang="zh-CN" sz="1600" dirty="0" smtClean="0">
              <a:latin typeface="+mj-lt"/>
            </a:rPr>
            <a:t>Center</a:t>
          </a:r>
          <a:endParaRPr lang="zh-CN" altLang="en-US" sz="1600" dirty="0">
            <a:latin typeface="+mj-lt"/>
          </a:endParaRPr>
        </a:p>
      </dgm:t>
    </dgm:pt>
    <dgm:pt modelId="{B2A61EEC-D644-4406-9869-D4EAD6A69D40}" type="parTrans" cxnId="{78B2CDAF-F94B-4EDC-8CBD-8A8377CA33BD}">
      <dgm:prSet/>
      <dgm:spPr/>
      <dgm:t>
        <a:bodyPr/>
        <a:lstStyle/>
        <a:p>
          <a:endParaRPr lang="zh-CN" altLang="en-US">
            <a:latin typeface="+mj-lt"/>
          </a:endParaRPr>
        </a:p>
      </dgm:t>
    </dgm:pt>
    <dgm:pt modelId="{55B3A662-2C3E-4EC9-AC5D-8B6949D768B4}" type="sibTrans" cxnId="{78B2CDAF-F94B-4EDC-8CBD-8A8377CA33BD}">
      <dgm:prSet/>
      <dgm:spPr/>
      <dgm:t>
        <a:bodyPr/>
        <a:lstStyle/>
        <a:p>
          <a:endParaRPr lang="zh-CN" altLang="en-US">
            <a:latin typeface="+mj-lt"/>
          </a:endParaRPr>
        </a:p>
      </dgm:t>
    </dgm:pt>
    <dgm:pt modelId="{64F50019-17E4-49C4-AE81-AD1061E60FAE}">
      <dgm:prSet phldrT="[文本]" custT="1"/>
      <dgm:spPr/>
      <dgm:t>
        <a:bodyPr/>
        <a:lstStyle/>
        <a:p>
          <a:r>
            <a:rPr lang="en-US" altLang="zh-CN" sz="1800" dirty="0" smtClean="0">
              <a:latin typeface="+mj-lt"/>
            </a:rPr>
            <a:t>Data</a:t>
          </a:r>
          <a:br>
            <a:rPr lang="en-US" altLang="zh-CN" sz="1800" dirty="0" smtClean="0">
              <a:latin typeface="+mj-lt"/>
            </a:rPr>
          </a:br>
          <a:r>
            <a:rPr lang="en-US" altLang="zh-CN" sz="1800" dirty="0" smtClean="0">
              <a:latin typeface="+mj-lt"/>
            </a:rPr>
            <a:t>Forge</a:t>
          </a:r>
          <a:endParaRPr lang="zh-CN" altLang="en-US" sz="1800" dirty="0">
            <a:latin typeface="+mj-lt"/>
          </a:endParaRPr>
        </a:p>
      </dgm:t>
    </dgm:pt>
    <dgm:pt modelId="{C5F90E9A-0D3B-456A-9238-12AB2CF27E19}" type="parTrans" cxnId="{B25672FB-A8A9-46A7-9AA3-342E4CECE0DF}">
      <dgm:prSet/>
      <dgm:spPr/>
      <dgm:t>
        <a:bodyPr/>
        <a:lstStyle/>
        <a:p>
          <a:endParaRPr lang="zh-CN" altLang="en-US">
            <a:latin typeface="+mj-lt"/>
          </a:endParaRPr>
        </a:p>
      </dgm:t>
    </dgm:pt>
    <dgm:pt modelId="{9B90E659-CDD6-48EA-8F96-F8A7D2D0AE83}" type="sibTrans" cxnId="{B25672FB-A8A9-46A7-9AA3-342E4CECE0DF}">
      <dgm:prSet/>
      <dgm:spPr/>
      <dgm:t>
        <a:bodyPr/>
        <a:lstStyle/>
        <a:p>
          <a:endParaRPr lang="zh-CN" altLang="en-US">
            <a:latin typeface="+mj-lt"/>
          </a:endParaRPr>
        </a:p>
      </dgm:t>
    </dgm:pt>
    <dgm:pt modelId="{08C82C50-AD1A-4A7D-ACCF-DF1D8254F54F}">
      <dgm:prSet phldrT="[文本]" custT="1"/>
      <dgm:spPr/>
      <dgm:t>
        <a:bodyPr/>
        <a:lstStyle/>
        <a:p>
          <a:r>
            <a:rPr lang="en-US" altLang="zh-CN" sz="1800" dirty="0" err="1" smtClean="0">
              <a:latin typeface="+mj-lt"/>
            </a:rPr>
            <a:t>vReport</a:t>
          </a:r>
          <a:endParaRPr lang="zh-CN" altLang="en-US" sz="1800" dirty="0">
            <a:latin typeface="+mj-lt"/>
          </a:endParaRPr>
        </a:p>
      </dgm:t>
    </dgm:pt>
    <dgm:pt modelId="{794092DD-4D75-4B0C-8A09-EA348DD6BDA2}" type="parTrans" cxnId="{DBA0B2CE-C0C8-4296-9B65-1C28697F760A}">
      <dgm:prSet/>
      <dgm:spPr/>
      <dgm:t>
        <a:bodyPr/>
        <a:lstStyle/>
        <a:p>
          <a:endParaRPr lang="zh-CN" altLang="en-US">
            <a:latin typeface="+mj-lt"/>
          </a:endParaRPr>
        </a:p>
      </dgm:t>
    </dgm:pt>
    <dgm:pt modelId="{259BEA16-1DC3-4627-A5DA-EDCA62109D82}" type="sibTrans" cxnId="{DBA0B2CE-C0C8-4296-9B65-1C28697F760A}">
      <dgm:prSet/>
      <dgm:spPr/>
      <dgm:t>
        <a:bodyPr/>
        <a:lstStyle/>
        <a:p>
          <a:endParaRPr lang="zh-CN" altLang="en-US">
            <a:latin typeface="+mj-lt"/>
          </a:endParaRPr>
        </a:p>
      </dgm:t>
    </dgm:pt>
    <dgm:pt modelId="{22B56AA7-1A63-4194-B55A-BC11565955C6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en-US" altLang="zh-CN" sz="1800" dirty="0" smtClean="0">
              <a:latin typeface="+mj-lt"/>
            </a:rPr>
            <a:t>Web</a:t>
          </a:r>
        </a:p>
        <a:p>
          <a:pPr>
            <a:spcAft>
              <a:spcPts val="0"/>
            </a:spcAft>
          </a:pPr>
          <a:r>
            <a:rPr lang="en-US" altLang="zh-CN" sz="1800" dirty="0" smtClean="0">
              <a:latin typeface="+mj-lt"/>
            </a:rPr>
            <a:t>API</a:t>
          </a:r>
          <a:endParaRPr lang="zh-CN" altLang="en-US" sz="1800" dirty="0">
            <a:latin typeface="+mj-lt"/>
          </a:endParaRPr>
        </a:p>
      </dgm:t>
    </dgm:pt>
    <dgm:pt modelId="{63B905DE-0577-4FDC-9868-BE19DA76FCEF}" type="parTrans" cxnId="{493DB67F-45DC-4B38-9E17-81D518D4417B}">
      <dgm:prSet/>
      <dgm:spPr/>
      <dgm:t>
        <a:bodyPr/>
        <a:lstStyle/>
        <a:p>
          <a:endParaRPr lang="zh-CN" altLang="en-US">
            <a:latin typeface="+mj-lt"/>
          </a:endParaRPr>
        </a:p>
      </dgm:t>
    </dgm:pt>
    <dgm:pt modelId="{63772EC8-51A9-46C4-877F-03DAD695D53D}" type="sibTrans" cxnId="{493DB67F-45DC-4B38-9E17-81D518D4417B}">
      <dgm:prSet/>
      <dgm:spPr/>
      <dgm:t>
        <a:bodyPr/>
        <a:lstStyle/>
        <a:p>
          <a:endParaRPr lang="zh-CN" altLang="en-US">
            <a:latin typeface="+mj-lt"/>
          </a:endParaRPr>
        </a:p>
      </dgm:t>
    </dgm:pt>
    <dgm:pt modelId="{9A095497-465E-4B63-BB98-B5D49C3CBE92}">
      <dgm:prSet phldrT="[文本]" custT="1"/>
      <dgm:spPr/>
      <dgm:t>
        <a:bodyPr/>
        <a:lstStyle/>
        <a:p>
          <a:r>
            <a:rPr lang="en-US" altLang="zh-CN" sz="1800" dirty="0" err="1" smtClean="0">
              <a:latin typeface="+mj-lt"/>
            </a:rPr>
            <a:t>myDB</a:t>
          </a:r>
          <a:endParaRPr lang="zh-CN" altLang="en-US" sz="1800" dirty="0">
            <a:latin typeface="+mj-lt"/>
          </a:endParaRPr>
        </a:p>
      </dgm:t>
    </dgm:pt>
    <dgm:pt modelId="{24F324B7-4F5F-421C-B471-11F1C1D8F15F}" type="parTrans" cxnId="{B1FBE56C-D169-4E98-B4EA-0A493C9CAE65}">
      <dgm:prSet/>
      <dgm:spPr/>
      <dgm:t>
        <a:bodyPr/>
        <a:lstStyle/>
        <a:p>
          <a:endParaRPr lang="zh-CN" altLang="en-US">
            <a:latin typeface="+mj-lt"/>
          </a:endParaRPr>
        </a:p>
      </dgm:t>
    </dgm:pt>
    <dgm:pt modelId="{E2094D8B-C51D-4588-BCDD-CDFBDC3154D5}" type="sibTrans" cxnId="{B1FBE56C-D169-4E98-B4EA-0A493C9CAE65}">
      <dgm:prSet/>
      <dgm:spPr/>
      <dgm:t>
        <a:bodyPr/>
        <a:lstStyle/>
        <a:p>
          <a:endParaRPr lang="zh-CN" altLang="en-US">
            <a:latin typeface="+mj-lt"/>
          </a:endParaRPr>
        </a:p>
      </dgm:t>
    </dgm:pt>
    <dgm:pt modelId="{1874879A-2C3D-4FF8-9075-3F76906741A1}">
      <dgm:prSet phldrT="[文本]"/>
      <dgm:spPr>
        <a:solidFill>
          <a:srgbClr val="FF0000"/>
        </a:solidFill>
      </dgm:spPr>
      <dgm:t>
        <a:bodyPr/>
        <a:lstStyle/>
        <a:p>
          <a:r>
            <a:rPr lang="en-US" altLang="zh-CN" dirty="0" smtClean="0">
              <a:latin typeface="+mj-lt"/>
            </a:rPr>
            <a:t>VDB-SDK</a:t>
          </a:r>
          <a:endParaRPr lang="zh-CN" altLang="en-US" dirty="0">
            <a:latin typeface="+mj-lt"/>
          </a:endParaRPr>
        </a:p>
      </dgm:t>
    </dgm:pt>
    <dgm:pt modelId="{BE49E1BA-57AF-45C0-8D74-94D8F73813E8}" type="parTrans" cxnId="{90BAFFAD-5BA4-4469-9A37-14966FDFC5F0}">
      <dgm:prSet/>
      <dgm:spPr/>
      <dgm:t>
        <a:bodyPr/>
        <a:lstStyle/>
        <a:p>
          <a:endParaRPr lang="zh-CN" altLang="en-US"/>
        </a:p>
      </dgm:t>
    </dgm:pt>
    <dgm:pt modelId="{644014AA-44ED-45F2-9AF4-18EDC50F76E2}" type="sibTrans" cxnId="{90BAFFAD-5BA4-4469-9A37-14966FDFC5F0}">
      <dgm:prSet/>
      <dgm:spPr/>
      <dgm:t>
        <a:bodyPr/>
        <a:lstStyle/>
        <a:p>
          <a:endParaRPr lang="zh-CN" altLang="en-US"/>
        </a:p>
      </dgm:t>
    </dgm:pt>
    <dgm:pt modelId="{20B76A30-BE57-40B9-A1E6-0C4918376B17}">
      <dgm:prSet phldrT="[文本]"/>
      <dgm:spPr>
        <a:solidFill>
          <a:srgbClr val="FF9900"/>
        </a:solidFill>
      </dgm:spPr>
      <dgm:t>
        <a:bodyPr/>
        <a:lstStyle/>
        <a:p>
          <a:r>
            <a:rPr lang="en-US" altLang="zh-CN" dirty="0" smtClean="0">
              <a:latin typeface="+mj-lt"/>
            </a:rPr>
            <a:t>Catalog Builder</a:t>
          </a:r>
          <a:endParaRPr lang="zh-CN" altLang="en-US" dirty="0">
            <a:latin typeface="+mj-lt"/>
          </a:endParaRPr>
        </a:p>
      </dgm:t>
    </dgm:pt>
    <dgm:pt modelId="{28B610D2-C647-4631-82DD-E06E26377D89}" type="parTrans" cxnId="{19601B28-F6AF-4921-97CA-158E9DA3CC6B}">
      <dgm:prSet/>
      <dgm:spPr/>
      <dgm:t>
        <a:bodyPr/>
        <a:lstStyle/>
        <a:p>
          <a:endParaRPr lang="zh-CN" altLang="en-US"/>
        </a:p>
      </dgm:t>
    </dgm:pt>
    <dgm:pt modelId="{96C68E75-2647-436E-B0E7-A37E445C3F24}" type="sibTrans" cxnId="{19601B28-F6AF-4921-97CA-158E9DA3CC6B}">
      <dgm:prSet/>
      <dgm:spPr/>
      <dgm:t>
        <a:bodyPr/>
        <a:lstStyle/>
        <a:p>
          <a:endParaRPr lang="zh-CN" altLang="en-US"/>
        </a:p>
      </dgm:t>
    </dgm:pt>
    <dgm:pt modelId="{CACE7CF5-73D9-4160-A8D2-904A56D836A5}">
      <dgm:prSet phldrT="[文本]" custScaleX="101518" custScaleY="74614"/>
      <dgm:spPr/>
      <dgm:t>
        <a:bodyPr/>
        <a:lstStyle/>
        <a:p>
          <a:endParaRPr lang="zh-CN" altLang="en-US"/>
        </a:p>
      </dgm:t>
    </dgm:pt>
    <dgm:pt modelId="{FA65486F-C182-4C0A-8895-750AF0DCF619}" type="parTrans" cxnId="{DDCE6E32-83C7-427A-894D-64074D043BFE}">
      <dgm:prSet/>
      <dgm:spPr/>
      <dgm:t>
        <a:bodyPr/>
        <a:lstStyle/>
        <a:p>
          <a:endParaRPr lang="zh-CN" altLang="en-US"/>
        </a:p>
      </dgm:t>
    </dgm:pt>
    <dgm:pt modelId="{14B02780-F1CD-40C9-BE05-20F8F4049B86}" type="sibTrans" cxnId="{DDCE6E32-83C7-427A-894D-64074D043BFE}">
      <dgm:prSet/>
      <dgm:spPr/>
      <dgm:t>
        <a:bodyPr/>
        <a:lstStyle/>
        <a:p>
          <a:endParaRPr lang="zh-CN" altLang="en-US"/>
        </a:p>
      </dgm:t>
    </dgm:pt>
    <dgm:pt modelId="{1C9D8D7A-CD68-430F-AA79-B58332F810DE}">
      <dgm:prSet phldrT="[文本]" custScaleX="101518" custScaleY="74614" custRadScaleRad="93815" custRadScaleInc="-113281"/>
      <dgm:spPr/>
      <dgm:t>
        <a:bodyPr/>
        <a:lstStyle/>
        <a:p>
          <a:endParaRPr lang="zh-CN" altLang="en-US"/>
        </a:p>
      </dgm:t>
    </dgm:pt>
    <dgm:pt modelId="{DBF2E6E3-92EE-43EA-8A4B-D54B81DFB1E1}" type="parTrans" cxnId="{E49B8525-140E-4084-B65F-2D0146D281F5}">
      <dgm:prSet/>
      <dgm:spPr/>
      <dgm:t>
        <a:bodyPr/>
        <a:lstStyle/>
        <a:p>
          <a:endParaRPr lang="zh-CN" altLang="en-US"/>
        </a:p>
      </dgm:t>
    </dgm:pt>
    <dgm:pt modelId="{5261C1B8-E108-4310-A815-68074BF238E4}" type="sibTrans" cxnId="{E49B8525-140E-4084-B65F-2D0146D281F5}">
      <dgm:prSet/>
      <dgm:spPr/>
      <dgm:t>
        <a:bodyPr/>
        <a:lstStyle/>
        <a:p>
          <a:endParaRPr lang="zh-CN" altLang="en-US"/>
        </a:p>
      </dgm:t>
    </dgm:pt>
    <dgm:pt modelId="{974E9BEF-8FFC-457B-AD43-6BF1C062B084}">
      <dgm:prSet custT="1"/>
      <dgm:spPr/>
      <dgm:t>
        <a:bodyPr/>
        <a:lstStyle/>
        <a:p>
          <a:r>
            <a:rPr lang="en-US" altLang="zh-CN" sz="1300" dirty="0" smtClean="0"/>
            <a:t>Web Publisher</a:t>
          </a:r>
          <a:endParaRPr lang="zh-CN" altLang="en-US" sz="1300" dirty="0"/>
        </a:p>
      </dgm:t>
    </dgm:pt>
    <dgm:pt modelId="{DD773F66-B175-441A-9E43-AD49ED1409B7}" type="parTrans" cxnId="{A59EEE7C-183F-4546-9E22-26045A9B9627}">
      <dgm:prSet/>
      <dgm:spPr/>
      <dgm:t>
        <a:bodyPr/>
        <a:lstStyle/>
        <a:p>
          <a:endParaRPr lang="zh-CN" altLang="en-US"/>
        </a:p>
      </dgm:t>
    </dgm:pt>
    <dgm:pt modelId="{0A6C7A91-B313-4FC5-AF8F-0018389666CE}" type="sibTrans" cxnId="{A59EEE7C-183F-4546-9E22-26045A9B9627}">
      <dgm:prSet/>
      <dgm:spPr/>
      <dgm:t>
        <a:bodyPr/>
        <a:lstStyle/>
        <a:p>
          <a:endParaRPr lang="zh-CN" altLang="en-US"/>
        </a:p>
      </dgm:t>
    </dgm:pt>
    <dgm:pt modelId="{CB100287-609A-4724-A679-10CAA1D73BDE}">
      <dgm:prSet/>
      <dgm:spPr/>
      <dgm:t>
        <a:bodyPr/>
        <a:lstStyle/>
        <a:p>
          <a:r>
            <a:rPr lang="en-US" altLang="zh-CN" dirty="0" smtClean="0"/>
            <a:t>SQL View</a:t>
          </a:r>
          <a:endParaRPr lang="zh-CN" altLang="en-US" dirty="0"/>
        </a:p>
      </dgm:t>
    </dgm:pt>
    <dgm:pt modelId="{1618A650-1364-4C2C-A524-5D3FE4D25CBD}" type="parTrans" cxnId="{311A36CD-294A-4B5C-ACC2-EEE4F5A11B98}">
      <dgm:prSet/>
      <dgm:spPr/>
      <dgm:t>
        <a:bodyPr/>
        <a:lstStyle/>
        <a:p>
          <a:endParaRPr lang="zh-CN" altLang="en-US"/>
        </a:p>
      </dgm:t>
    </dgm:pt>
    <dgm:pt modelId="{481CC5B0-3CA7-423A-8ABE-54492690D905}" type="sibTrans" cxnId="{311A36CD-294A-4B5C-ACC2-EEE4F5A11B98}">
      <dgm:prSet/>
      <dgm:spPr/>
      <dgm:t>
        <a:bodyPr/>
        <a:lstStyle/>
        <a:p>
          <a:endParaRPr lang="zh-CN" altLang="en-US"/>
        </a:p>
      </dgm:t>
    </dgm:pt>
    <dgm:pt modelId="{2E59CBB2-D835-486C-AD4F-33CC1C0B6F9E}" type="pres">
      <dgm:prSet presAssocID="{4043A0BE-A0E9-4878-BE22-FCB25C1A2DD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9FFF02F-1E5A-49F7-937F-735D3A4551F3}" type="pres">
      <dgm:prSet presAssocID="{4D78D9A3-9B88-418E-8526-93F78BE8BC6B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D9F68BE0-D40B-495A-9F70-E873C9D628BA}" type="pres">
      <dgm:prSet presAssocID="{B2A61EEC-D644-4406-9869-D4EAD6A69D40}" presName="parTrans" presStyleLbl="sibTrans2D1" presStyleIdx="0" presStyleCnt="9" custLinFactNeighborX="20209" custLinFactNeighborY="-12825" custRadScaleRad="198436" custRadScaleInc="-2147483648"/>
      <dgm:spPr/>
      <dgm:t>
        <a:bodyPr/>
        <a:lstStyle/>
        <a:p>
          <a:endParaRPr lang="zh-CN" altLang="en-US"/>
        </a:p>
      </dgm:t>
    </dgm:pt>
    <dgm:pt modelId="{BE2C99F7-3C3A-44FB-A5F7-D5BFB6D1AB97}" type="pres">
      <dgm:prSet presAssocID="{B2A61EEC-D644-4406-9869-D4EAD6A69D40}" presName="connectorText" presStyleLbl="sibTrans2D1" presStyleIdx="0" presStyleCnt="9"/>
      <dgm:spPr/>
      <dgm:t>
        <a:bodyPr/>
        <a:lstStyle/>
        <a:p>
          <a:endParaRPr lang="zh-CN" altLang="en-US"/>
        </a:p>
      </dgm:t>
    </dgm:pt>
    <dgm:pt modelId="{2958E40D-45F8-4CB4-904D-17B5025E7473}" type="pres">
      <dgm:prSet presAssocID="{FA5AF176-937C-49AE-AC91-D571F6189AFB}" presName="node" presStyleLbl="node1" presStyleIdx="0" presStyleCnt="9" custScaleX="120755" custScaleY="74614" custRadScaleRad="74486" custRadScaleInc="-2292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5FB302-3F3D-48A8-932A-5A5F682230CD}" type="pres">
      <dgm:prSet presAssocID="{C5F90E9A-0D3B-456A-9238-12AB2CF27E19}" presName="parTrans" presStyleLbl="sibTrans2D1" presStyleIdx="1" presStyleCnt="9"/>
      <dgm:spPr/>
      <dgm:t>
        <a:bodyPr/>
        <a:lstStyle/>
        <a:p>
          <a:endParaRPr lang="zh-CN" altLang="en-US"/>
        </a:p>
      </dgm:t>
    </dgm:pt>
    <dgm:pt modelId="{52BB77AF-703A-4382-AB2C-FAE6A754795C}" type="pres">
      <dgm:prSet presAssocID="{C5F90E9A-0D3B-456A-9238-12AB2CF27E19}" presName="connectorText" presStyleLbl="sibTrans2D1" presStyleIdx="1" presStyleCnt="9"/>
      <dgm:spPr/>
      <dgm:t>
        <a:bodyPr/>
        <a:lstStyle/>
        <a:p>
          <a:endParaRPr lang="zh-CN" altLang="en-US"/>
        </a:p>
      </dgm:t>
    </dgm:pt>
    <dgm:pt modelId="{848489E1-2B3A-4965-AC88-833A760C1988}" type="pres">
      <dgm:prSet presAssocID="{64F50019-17E4-49C4-AE81-AD1061E60FAE}" presName="node" presStyleLbl="node1" presStyleIdx="1" presStyleCnt="9" custScaleX="101518" custScaleY="74614" custRadScaleRad="74068" custRadScaleInc="-20222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9BD4C0-C569-4A17-9892-327355353B22}" type="pres">
      <dgm:prSet presAssocID="{24F324B7-4F5F-421C-B471-11F1C1D8F15F}" presName="parTrans" presStyleLbl="sibTrans2D1" presStyleIdx="2" presStyleCnt="9" custLinFactNeighborY="6694" custRadScaleRad="33867" custRadScaleInc="-2147483648"/>
      <dgm:spPr/>
      <dgm:t>
        <a:bodyPr/>
        <a:lstStyle/>
        <a:p>
          <a:endParaRPr lang="zh-CN" altLang="en-US"/>
        </a:p>
      </dgm:t>
    </dgm:pt>
    <dgm:pt modelId="{EE9867E9-76B4-405C-BEA9-336D5794E508}" type="pres">
      <dgm:prSet presAssocID="{24F324B7-4F5F-421C-B471-11F1C1D8F15F}" presName="connectorText" presStyleLbl="sibTrans2D1" presStyleIdx="2" presStyleCnt="9"/>
      <dgm:spPr/>
      <dgm:t>
        <a:bodyPr/>
        <a:lstStyle/>
        <a:p>
          <a:endParaRPr lang="zh-CN" altLang="en-US"/>
        </a:p>
      </dgm:t>
    </dgm:pt>
    <dgm:pt modelId="{57CB2F96-FF97-47B6-8ADC-60CBEDE8BE37}" type="pres">
      <dgm:prSet presAssocID="{9A095497-465E-4B63-BB98-B5D49C3CBE92}" presName="node" presStyleLbl="node1" presStyleIdx="2" presStyleCnt="9" custScaleX="101518" custScaleY="74614" custRadScaleRad="75362" custRadScaleInc="1607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A0C5C0-5468-4300-9A66-D1FE8BBC8AC3}" type="pres">
      <dgm:prSet presAssocID="{794092DD-4D75-4B0C-8A09-EA348DD6BDA2}" presName="parTrans" presStyleLbl="sibTrans2D1" presStyleIdx="3" presStyleCnt="9"/>
      <dgm:spPr/>
      <dgm:t>
        <a:bodyPr/>
        <a:lstStyle/>
        <a:p>
          <a:endParaRPr lang="zh-CN" altLang="en-US"/>
        </a:p>
      </dgm:t>
    </dgm:pt>
    <dgm:pt modelId="{D00936DE-6422-4822-A030-9515AB2D002D}" type="pres">
      <dgm:prSet presAssocID="{794092DD-4D75-4B0C-8A09-EA348DD6BDA2}" presName="connectorText" presStyleLbl="sibTrans2D1" presStyleIdx="3" presStyleCnt="9"/>
      <dgm:spPr/>
      <dgm:t>
        <a:bodyPr/>
        <a:lstStyle/>
        <a:p>
          <a:endParaRPr lang="zh-CN" altLang="en-US"/>
        </a:p>
      </dgm:t>
    </dgm:pt>
    <dgm:pt modelId="{146D2BAA-413E-4502-81AB-09FD149DFA1D}" type="pres">
      <dgm:prSet presAssocID="{08C82C50-AD1A-4A7D-ACCF-DF1D8254F54F}" presName="node" presStyleLbl="node1" presStyleIdx="3" presStyleCnt="9" custScaleX="140366" custScaleY="74614" custRadScaleRad="79736" custRadScaleInc="-2783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DCAFBC-7A23-4D4D-925B-592DCC220D09}" type="pres">
      <dgm:prSet presAssocID="{63B905DE-0577-4FDC-9868-BE19DA76FCEF}" presName="parTrans" presStyleLbl="sibTrans2D1" presStyleIdx="4" presStyleCnt="9"/>
      <dgm:spPr/>
      <dgm:t>
        <a:bodyPr/>
        <a:lstStyle/>
        <a:p>
          <a:endParaRPr lang="zh-CN" altLang="en-US"/>
        </a:p>
      </dgm:t>
    </dgm:pt>
    <dgm:pt modelId="{D7B98565-4509-4F5F-8EFA-B9DDF786FB88}" type="pres">
      <dgm:prSet presAssocID="{63B905DE-0577-4FDC-9868-BE19DA76FCEF}" presName="connectorText" presStyleLbl="sibTrans2D1" presStyleIdx="4" presStyleCnt="9"/>
      <dgm:spPr/>
      <dgm:t>
        <a:bodyPr/>
        <a:lstStyle/>
        <a:p>
          <a:endParaRPr lang="zh-CN" altLang="en-US"/>
        </a:p>
      </dgm:t>
    </dgm:pt>
    <dgm:pt modelId="{DAD3525B-7A57-494F-AB8F-E991EF296AFA}" type="pres">
      <dgm:prSet presAssocID="{22B56AA7-1A63-4194-B55A-BC11565955C6}" presName="node" presStyleLbl="node1" presStyleIdx="4" presStyleCnt="9" custScaleX="101518" custScaleY="74614" custRadScaleRad="72901" custRadScaleInc="-2418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6B275F-3673-4288-A352-EBB8719C1B4F}" type="pres">
      <dgm:prSet presAssocID="{BE49E1BA-57AF-45C0-8D74-94D8F73813E8}" presName="parTrans" presStyleLbl="sibTrans2D1" presStyleIdx="5" presStyleCnt="9"/>
      <dgm:spPr/>
      <dgm:t>
        <a:bodyPr/>
        <a:lstStyle/>
        <a:p>
          <a:endParaRPr lang="zh-CN" altLang="en-US"/>
        </a:p>
      </dgm:t>
    </dgm:pt>
    <dgm:pt modelId="{6C5ADE6C-89C2-4E7C-B5A8-499C9EEFD9DC}" type="pres">
      <dgm:prSet presAssocID="{BE49E1BA-57AF-45C0-8D74-94D8F73813E8}" presName="connectorText" presStyleLbl="sibTrans2D1" presStyleIdx="5" presStyleCnt="9"/>
      <dgm:spPr/>
      <dgm:t>
        <a:bodyPr/>
        <a:lstStyle/>
        <a:p>
          <a:endParaRPr lang="zh-CN" altLang="en-US"/>
        </a:p>
      </dgm:t>
    </dgm:pt>
    <dgm:pt modelId="{D1C58CB7-07F8-4739-A23A-62DEAA60FCF9}" type="pres">
      <dgm:prSet presAssocID="{1874879A-2C3D-4FF8-9075-3F76906741A1}" presName="node" presStyleLbl="node1" presStyleIdx="5" presStyleCnt="9" custScaleX="101518" custScaleY="74614" custRadScaleRad="72820" custRadScaleInc="21483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D2DE28-1BE9-49CE-8E21-5ADEF638C564}" type="pres">
      <dgm:prSet presAssocID="{28B610D2-C647-4631-82DD-E06E26377D89}" presName="parTrans" presStyleLbl="sibTrans2D1" presStyleIdx="6" presStyleCnt="9" custScaleX="145691"/>
      <dgm:spPr/>
      <dgm:t>
        <a:bodyPr/>
        <a:lstStyle/>
        <a:p>
          <a:endParaRPr lang="zh-CN" altLang="en-US"/>
        </a:p>
      </dgm:t>
    </dgm:pt>
    <dgm:pt modelId="{C63ABFA8-92C8-4EE4-A7AB-44C27B0B48B8}" type="pres">
      <dgm:prSet presAssocID="{28B610D2-C647-4631-82DD-E06E26377D89}" presName="connectorText" presStyleLbl="sibTrans2D1" presStyleIdx="6" presStyleCnt="9"/>
      <dgm:spPr/>
      <dgm:t>
        <a:bodyPr/>
        <a:lstStyle/>
        <a:p>
          <a:endParaRPr lang="zh-CN" altLang="en-US"/>
        </a:p>
      </dgm:t>
    </dgm:pt>
    <dgm:pt modelId="{EFB43576-D9D5-48E4-901F-80F40FB65EF4}" type="pres">
      <dgm:prSet presAssocID="{20B76A30-BE57-40B9-A1E6-0C4918376B17}" presName="node" presStyleLbl="node1" presStyleIdx="6" presStyleCnt="9" custScaleX="111670" custScaleY="74614" custRadScaleRad="70273" custRadScaleInc="19708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62B21E-C419-4BAD-B24F-EEB542126BE4}" type="pres">
      <dgm:prSet presAssocID="{DD773F66-B175-441A-9E43-AD49ED1409B7}" presName="parTrans" presStyleLbl="sibTrans2D1" presStyleIdx="7" presStyleCnt="9"/>
      <dgm:spPr/>
      <dgm:t>
        <a:bodyPr/>
        <a:lstStyle/>
        <a:p>
          <a:endParaRPr lang="zh-CN" altLang="en-US"/>
        </a:p>
      </dgm:t>
    </dgm:pt>
    <dgm:pt modelId="{F4E95F97-22B9-4FBB-98B7-4BD2921FDE5E}" type="pres">
      <dgm:prSet presAssocID="{DD773F66-B175-441A-9E43-AD49ED1409B7}" presName="connectorText" presStyleLbl="sibTrans2D1" presStyleIdx="7" presStyleCnt="9"/>
      <dgm:spPr/>
      <dgm:t>
        <a:bodyPr/>
        <a:lstStyle/>
        <a:p>
          <a:endParaRPr lang="zh-CN" altLang="en-US"/>
        </a:p>
      </dgm:t>
    </dgm:pt>
    <dgm:pt modelId="{3B485F96-59B6-4331-9068-E9E38A0D8ACC}" type="pres">
      <dgm:prSet presAssocID="{974E9BEF-8FFC-457B-AD43-6BF1C062B084}" presName="node" presStyleLbl="node1" presStyleIdx="7" presStyleCnt="9" custScaleX="113633" custScaleY="77818" custRadScaleRad="74237" custRadScaleInc="62406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6A14D5-7C5F-47DA-9FD4-096E8A0A0A64}" type="pres">
      <dgm:prSet presAssocID="{1618A650-1364-4C2C-A524-5D3FE4D25CBD}" presName="parTrans" presStyleLbl="sibTrans2D1" presStyleIdx="8" presStyleCnt="9"/>
      <dgm:spPr/>
      <dgm:t>
        <a:bodyPr/>
        <a:lstStyle/>
        <a:p>
          <a:endParaRPr lang="zh-CN" altLang="en-US"/>
        </a:p>
      </dgm:t>
    </dgm:pt>
    <dgm:pt modelId="{08A7AE56-5C7A-447A-A2F8-6D57FBA3532D}" type="pres">
      <dgm:prSet presAssocID="{1618A650-1364-4C2C-A524-5D3FE4D25CBD}" presName="connectorText" presStyleLbl="sibTrans2D1" presStyleIdx="8" presStyleCnt="9"/>
      <dgm:spPr/>
      <dgm:t>
        <a:bodyPr/>
        <a:lstStyle/>
        <a:p>
          <a:endParaRPr lang="zh-CN" altLang="en-US"/>
        </a:p>
      </dgm:t>
    </dgm:pt>
    <dgm:pt modelId="{29793154-B044-462F-BFD8-CF69BEA87C4A}" type="pres">
      <dgm:prSet presAssocID="{CB100287-609A-4724-A679-10CAA1D73BDE}" presName="node" presStyleLbl="node1" presStyleIdx="8" presStyleCnt="9" custFlipVert="0" custScaleX="118189" custScaleY="74634" custRadScaleRad="68733" custRadScaleInc="-5807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505E21F-F4F6-4298-BFD2-01F467F6201B}" type="presOf" srcId="{FA5AF176-937C-49AE-AC91-D571F6189AFB}" destId="{2958E40D-45F8-4CB4-904D-17B5025E7473}" srcOrd="0" destOrd="0" presId="urn:microsoft.com/office/officeart/2005/8/layout/radial5"/>
    <dgm:cxn modelId="{B25672FB-A8A9-46A7-9AA3-342E4CECE0DF}" srcId="{4D78D9A3-9B88-418E-8526-93F78BE8BC6B}" destId="{64F50019-17E4-49C4-AE81-AD1061E60FAE}" srcOrd="1" destOrd="0" parTransId="{C5F90E9A-0D3B-456A-9238-12AB2CF27E19}" sibTransId="{9B90E659-CDD6-48EA-8F96-F8A7D2D0AE83}"/>
    <dgm:cxn modelId="{3271B414-9713-4C78-AFBD-43041DBC1B53}" type="presOf" srcId="{4043A0BE-A0E9-4878-BE22-FCB25C1A2DDE}" destId="{2E59CBB2-D835-486C-AD4F-33CC1C0B6F9E}" srcOrd="0" destOrd="0" presId="urn:microsoft.com/office/officeart/2005/8/layout/radial5"/>
    <dgm:cxn modelId="{B1FBE56C-D169-4E98-B4EA-0A493C9CAE65}" srcId="{4D78D9A3-9B88-418E-8526-93F78BE8BC6B}" destId="{9A095497-465E-4B63-BB98-B5D49C3CBE92}" srcOrd="2" destOrd="0" parTransId="{24F324B7-4F5F-421C-B471-11F1C1D8F15F}" sibTransId="{E2094D8B-C51D-4588-BCDD-CDFBDC3154D5}"/>
    <dgm:cxn modelId="{E202E144-46FE-4815-A96E-2994FDF28376}" type="presOf" srcId="{63B905DE-0577-4FDC-9868-BE19DA76FCEF}" destId="{8BDCAFBC-7A23-4D4D-925B-592DCC220D09}" srcOrd="0" destOrd="0" presId="urn:microsoft.com/office/officeart/2005/8/layout/radial5"/>
    <dgm:cxn modelId="{9E9CB3F9-9348-4D3B-874C-DEFDC5DB1A88}" type="presOf" srcId="{1618A650-1364-4C2C-A524-5D3FE4D25CBD}" destId="{08A7AE56-5C7A-447A-A2F8-6D57FBA3532D}" srcOrd="1" destOrd="0" presId="urn:microsoft.com/office/officeart/2005/8/layout/radial5"/>
    <dgm:cxn modelId="{CBD91A17-2AD4-4DD0-9D30-1133D17AD396}" type="presOf" srcId="{22B56AA7-1A63-4194-B55A-BC11565955C6}" destId="{DAD3525B-7A57-494F-AB8F-E991EF296AFA}" srcOrd="0" destOrd="0" presId="urn:microsoft.com/office/officeart/2005/8/layout/radial5"/>
    <dgm:cxn modelId="{493DB67F-45DC-4B38-9E17-81D518D4417B}" srcId="{4D78D9A3-9B88-418E-8526-93F78BE8BC6B}" destId="{22B56AA7-1A63-4194-B55A-BC11565955C6}" srcOrd="4" destOrd="0" parTransId="{63B905DE-0577-4FDC-9868-BE19DA76FCEF}" sibTransId="{63772EC8-51A9-46C4-877F-03DAD695D53D}"/>
    <dgm:cxn modelId="{18EC8868-46DE-4144-B752-FEEA9ABC23DD}" type="presOf" srcId="{DD773F66-B175-441A-9E43-AD49ED1409B7}" destId="{F4E95F97-22B9-4FBB-98B7-4BD2921FDE5E}" srcOrd="1" destOrd="0" presId="urn:microsoft.com/office/officeart/2005/8/layout/radial5"/>
    <dgm:cxn modelId="{48EC4CB2-BFD7-440E-90C1-08F83BF50DC1}" type="presOf" srcId="{BE49E1BA-57AF-45C0-8D74-94D8F73813E8}" destId="{6C5ADE6C-89C2-4E7C-B5A8-499C9EEFD9DC}" srcOrd="1" destOrd="0" presId="urn:microsoft.com/office/officeart/2005/8/layout/radial5"/>
    <dgm:cxn modelId="{353AF30C-6BED-4942-A552-2429129B9F86}" type="presOf" srcId="{24F324B7-4F5F-421C-B471-11F1C1D8F15F}" destId="{AD9BD4C0-C569-4A17-9892-327355353B22}" srcOrd="0" destOrd="0" presId="urn:microsoft.com/office/officeart/2005/8/layout/radial5"/>
    <dgm:cxn modelId="{19601B28-F6AF-4921-97CA-158E9DA3CC6B}" srcId="{4D78D9A3-9B88-418E-8526-93F78BE8BC6B}" destId="{20B76A30-BE57-40B9-A1E6-0C4918376B17}" srcOrd="6" destOrd="0" parTransId="{28B610D2-C647-4631-82DD-E06E26377D89}" sibTransId="{96C68E75-2647-436E-B0E7-A37E445C3F24}"/>
    <dgm:cxn modelId="{DDCE6E32-83C7-427A-894D-64074D043BFE}" srcId="{4043A0BE-A0E9-4878-BE22-FCB25C1A2DDE}" destId="{CACE7CF5-73D9-4160-A8D2-904A56D836A5}" srcOrd="1" destOrd="0" parTransId="{FA65486F-C182-4C0A-8895-750AF0DCF619}" sibTransId="{14B02780-F1CD-40C9-BE05-20F8F4049B86}"/>
    <dgm:cxn modelId="{9FEFBD94-AADC-422F-A3BB-3E620BAA44DD}" type="presOf" srcId="{28B610D2-C647-4631-82DD-E06E26377D89}" destId="{38D2DE28-1BE9-49CE-8E21-5ADEF638C564}" srcOrd="0" destOrd="0" presId="urn:microsoft.com/office/officeart/2005/8/layout/radial5"/>
    <dgm:cxn modelId="{376B1907-1E9E-421B-B2A1-20F11F35490D}" srcId="{4043A0BE-A0E9-4878-BE22-FCB25C1A2DDE}" destId="{4D78D9A3-9B88-418E-8526-93F78BE8BC6B}" srcOrd="0" destOrd="0" parTransId="{E93AB07E-1A3F-4C0C-9AFE-55A5967E8A89}" sibTransId="{CA5C81B7-9477-4BFB-BB62-E93A70B10E83}"/>
    <dgm:cxn modelId="{44F674B9-0A37-4B06-9BDD-B2C52B286E35}" type="presOf" srcId="{794092DD-4D75-4B0C-8A09-EA348DD6BDA2}" destId="{D00936DE-6422-4822-A030-9515AB2D002D}" srcOrd="1" destOrd="0" presId="urn:microsoft.com/office/officeart/2005/8/layout/radial5"/>
    <dgm:cxn modelId="{E49B8525-140E-4084-B65F-2D0146D281F5}" srcId="{4043A0BE-A0E9-4878-BE22-FCB25C1A2DDE}" destId="{1C9D8D7A-CD68-430F-AA79-B58332F810DE}" srcOrd="2" destOrd="0" parTransId="{DBF2E6E3-92EE-43EA-8A4B-D54B81DFB1E1}" sibTransId="{5261C1B8-E108-4310-A815-68074BF238E4}"/>
    <dgm:cxn modelId="{582FB89E-525F-4449-A99F-93A24F671509}" type="presOf" srcId="{1874879A-2C3D-4FF8-9075-3F76906741A1}" destId="{D1C58CB7-07F8-4739-A23A-62DEAA60FCF9}" srcOrd="0" destOrd="0" presId="urn:microsoft.com/office/officeart/2005/8/layout/radial5"/>
    <dgm:cxn modelId="{D4DF4345-5281-4BB2-9A49-C01FD3CC9D47}" type="presOf" srcId="{63B905DE-0577-4FDC-9868-BE19DA76FCEF}" destId="{D7B98565-4509-4F5F-8EFA-B9DDF786FB88}" srcOrd="1" destOrd="0" presId="urn:microsoft.com/office/officeart/2005/8/layout/radial5"/>
    <dgm:cxn modelId="{CD435650-3F81-44AB-88ED-2535A88910BF}" type="presOf" srcId="{794092DD-4D75-4B0C-8A09-EA348DD6BDA2}" destId="{98A0C5C0-5468-4300-9A66-D1FE8BBC8AC3}" srcOrd="0" destOrd="0" presId="urn:microsoft.com/office/officeart/2005/8/layout/radial5"/>
    <dgm:cxn modelId="{3AC246C4-AE6E-41EE-85FD-66680C84F455}" type="presOf" srcId="{08C82C50-AD1A-4A7D-ACCF-DF1D8254F54F}" destId="{146D2BAA-413E-4502-81AB-09FD149DFA1D}" srcOrd="0" destOrd="0" presId="urn:microsoft.com/office/officeart/2005/8/layout/radial5"/>
    <dgm:cxn modelId="{A59EEE7C-183F-4546-9E22-26045A9B9627}" srcId="{4D78D9A3-9B88-418E-8526-93F78BE8BC6B}" destId="{974E9BEF-8FFC-457B-AD43-6BF1C062B084}" srcOrd="7" destOrd="0" parTransId="{DD773F66-B175-441A-9E43-AD49ED1409B7}" sibTransId="{0A6C7A91-B313-4FC5-AF8F-0018389666CE}"/>
    <dgm:cxn modelId="{22D6EF62-209F-4882-9133-6BC670471D14}" type="presOf" srcId="{9A095497-465E-4B63-BB98-B5D49C3CBE92}" destId="{57CB2F96-FF97-47B6-8ADC-60CBEDE8BE37}" srcOrd="0" destOrd="0" presId="urn:microsoft.com/office/officeart/2005/8/layout/radial5"/>
    <dgm:cxn modelId="{B1B65631-C66F-47BB-9111-19DA97DB5850}" type="presOf" srcId="{28B610D2-C647-4631-82DD-E06E26377D89}" destId="{C63ABFA8-92C8-4EE4-A7AB-44C27B0B48B8}" srcOrd="1" destOrd="0" presId="urn:microsoft.com/office/officeart/2005/8/layout/radial5"/>
    <dgm:cxn modelId="{78B2CDAF-F94B-4EDC-8CBD-8A8377CA33BD}" srcId="{4D78D9A3-9B88-418E-8526-93F78BE8BC6B}" destId="{FA5AF176-937C-49AE-AC91-D571F6189AFB}" srcOrd="0" destOrd="0" parTransId="{B2A61EEC-D644-4406-9869-D4EAD6A69D40}" sibTransId="{55B3A662-2C3E-4EC9-AC5D-8B6949D768B4}"/>
    <dgm:cxn modelId="{38995461-2BA2-4D39-BBAF-B3AA4C0D5D85}" type="presOf" srcId="{1618A650-1364-4C2C-A524-5D3FE4D25CBD}" destId="{BD6A14D5-7C5F-47DA-9FD4-096E8A0A0A64}" srcOrd="0" destOrd="0" presId="urn:microsoft.com/office/officeart/2005/8/layout/radial5"/>
    <dgm:cxn modelId="{9631CF2C-3902-4153-8245-0E32D4A195AC}" type="presOf" srcId="{BE49E1BA-57AF-45C0-8D74-94D8F73813E8}" destId="{0A6B275F-3673-4288-A352-EBB8719C1B4F}" srcOrd="0" destOrd="0" presId="urn:microsoft.com/office/officeart/2005/8/layout/radial5"/>
    <dgm:cxn modelId="{36C5E0FB-D26F-43B2-942B-50B69D5BBFC3}" type="presOf" srcId="{974E9BEF-8FFC-457B-AD43-6BF1C062B084}" destId="{3B485F96-59B6-4331-9068-E9E38A0D8ACC}" srcOrd="0" destOrd="0" presId="urn:microsoft.com/office/officeart/2005/8/layout/radial5"/>
    <dgm:cxn modelId="{311A36CD-294A-4B5C-ACC2-EEE4F5A11B98}" srcId="{4D78D9A3-9B88-418E-8526-93F78BE8BC6B}" destId="{CB100287-609A-4724-A679-10CAA1D73BDE}" srcOrd="8" destOrd="0" parTransId="{1618A650-1364-4C2C-A524-5D3FE4D25CBD}" sibTransId="{481CC5B0-3CA7-423A-8ABE-54492690D905}"/>
    <dgm:cxn modelId="{DBA0B2CE-C0C8-4296-9B65-1C28697F760A}" srcId="{4D78D9A3-9B88-418E-8526-93F78BE8BC6B}" destId="{08C82C50-AD1A-4A7D-ACCF-DF1D8254F54F}" srcOrd="3" destOrd="0" parTransId="{794092DD-4D75-4B0C-8A09-EA348DD6BDA2}" sibTransId="{259BEA16-1DC3-4627-A5DA-EDCA62109D82}"/>
    <dgm:cxn modelId="{D378144D-9EE1-490A-88E0-410ED38212CC}" type="presOf" srcId="{DD773F66-B175-441A-9E43-AD49ED1409B7}" destId="{9062B21E-C419-4BAD-B24F-EEB542126BE4}" srcOrd="0" destOrd="0" presId="urn:microsoft.com/office/officeart/2005/8/layout/radial5"/>
    <dgm:cxn modelId="{7D428C83-FF51-437E-9454-07B760131EF0}" type="presOf" srcId="{CB100287-609A-4724-A679-10CAA1D73BDE}" destId="{29793154-B044-462F-BFD8-CF69BEA87C4A}" srcOrd="0" destOrd="0" presId="urn:microsoft.com/office/officeart/2005/8/layout/radial5"/>
    <dgm:cxn modelId="{2364F3CC-3092-4399-8FD5-62B278BD22D0}" type="presOf" srcId="{4D78D9A3-9B88-418E-8526-93F78BE8BC6B}" destId="{09FFF02F-1E5A-49F7-937F-735D3A4551F3}" srcOrd="0" destOrd="0" presId="urn:microsoft.com/office/officeart/2005/8/layout/radial5"/>
    <dgm:cxn modelId="{09699CA3-16D8-4C61-9FC5-EC9DD3D316FD}" type="presOf" srcId="{24F324B7-4F5F-421C-B471-11F1C1D8F15F}" destId="{EE9867E9-76B4-405C-BEA9-336D5794E508}" srcOrd="1" destOrd="0" presId="urn:microsoft.com/office/officeart/2005/8/layout/radial5"/>
    <dgm:cxn modelId="{8CDC90D2-A876-4C8A-B9E7-8F1B7467BE3C}" type="presOf" srcId="{64F50019-17E4-49C4-AE81-AD1061E60FAE}" destId="{848489E1-2B3A-4965-AC88-833A760C1988}" srcOrd="0" destOrd="0" presId="urn:microsoft.com/office/officeart/2005/8/layout/radial5"/>
    <dgm:cxn modelId="{7AC45394-601D-4A80-B447-83C09F102396}" type="presOf" srcId="{C5F90E9A-0D3B-456A-9238-12AB2CF27E19}" destId="{52BB77AF-703A-4382-AB2C-FAE6A754795C}" srcOrd="1" destOrd="0" presId="urn:microsoft.com/office/officeart/2005/8/layout/radial5"/>
    <dgm:cxn modelId="{5E484D52-6C24-41B1-8945-BBC50BFB3F06}" type="presOf" srcId="{20B76A30-BE57-40B9-A1E6-0C4918376B17}" destId="{EFB43576-D9D5-48E4-901F-80F40FB65EF4}" srcOrd="0" destOrd="0" presId="urn:microsoft.com/office/officeart/2005/8/layout/radial5"/>
    <dgm:cxn modelId="{9965EFEF-0057-4D40-9724-DBBCB6A5F554}" type="presOf" srcId="{B2A61EEC-D644-4406-9869-D4EAD6A69D40}" destId="{BE2C99F7-3C3A-44FB-A5F7-D5BFB6D1AB97}" srcOrd="1" destOrd="0" presId="urn:microsoft.com/office/officeart/2005/8/layout/radial5"/>
    <dgm:cxn modelId="{90BAFFAD-5BA4-4469-9A37-14966FDFC5F0}" srcId="{4D78D9A3-9B88-418E-8526-93F78BE8BC6B}" destId="{1874879A-2C3D-4FF8-9075-3F76906741A1}" srcOrd="5" destOrd="0" parTransId="{BE49E1BA-57AF-45C0-8D74-94D8F73813E8}" sibTransId="{644014AA-44ED-45F2-9AF4-18EDC50F76E2}"/>
    <dgm:cxn modelId="{C5F97C11-7BFD-4B76-8BBA-86A2C9BA1B81}" type="presOf" srcId="{C5F90E9A-0D3B-456A-9238-12AB2CF27E19}" destId="{BF5FB302-3F3D-48A8-932A-5A5F682230CD}" srcOrd="0" destOrd="0" presId="urn:microsoft.com/office/officeart/2005/8/layout/radial5"/>
    <dgm:cxn modelId="{62166127-02D7-4828-A3EB-D81A04252AB2}" type="presOf" srcId="{B2A61EEC-D644-4406-9869-D4EAD6A69D40}" destId="{D9F68BE0-D40B-495A-9F70-E873C9D628BA}" srcOrd="0" destOrd="0" presId="urn:microsoft.com/office/officeart/2005/8/layout/radial5"/>
    <dgm:cxn modelId="{4E87F2E5-0A27-4D64-99EE-12F4E36CE369}" type="presParOf" srcId="{2E59CBB2-D835-486C-AD4F-33CC1C0B6F9E}" destId="{09FFF02F-1E5A-49F7-937F-735D3A4551F3}" srcOrd="0" destOrd="0" presId="urn:microsoft.com/office/officeart/2005/8/layout/radial5"/>
    <dgm:cxn modelId="{B92637ED-7796-4BAF-A30B-F6E562CB00F2}" type="presParOf" srcId="{2E59CBB2-D835-486C-AD4F-33CC1C0B6F9E}" destId="{D9F68BE0-D40B-495A-9F70-E873C9D628BA}" srcOrd="1" destOrd="0" presId="urn:microsoft.com/office/officeart/2005/8/layout/radial5"/>
    <dgm:cxn modelId="{09958F67-0C1D-4151-87EE-95CB815F50AE}" type="presParOf" srcId="{D9F68BE0-D40B-495A-9F70-E873C9D628BA}" destId="{BE2C99F7-3C3A-44FB-A5F7-D5BFB6D1AB97}" srcOrd="0" destOrd="0" presId="urn:microsoft.com/office/officeart/2005/8/layout/radial5"/>
    <dgm:cxn modelId="{7C71A0AF-8EE0-4A32-B198-1471EB92C573}" type="presParOf" srcId="{2E59CBB2-D835-486C-AD4F-33CC1C0B6F9E}" destId="{2958E40D-45F8-4CB4-904D-17B5025E7473}" srcOrd="2" destOrd="0" presId="urn:microsoft.com/office/officeart/2005/8/layout/radial5"/>
    <dgm:cxn modelId="{D4C6FDD6-0B24-4CB3-B5AF-07A3CAB3BF14}" type="presParOf" srcId="{2E59CBB2-D835-486C-AD4F-33CC1C0B6F9E}" destId="{BF5FB302-3F3D-48A8-932A-5A5F682230CD}" srcOrd="3" destOrd="0" presId="urn:microsoft.com/office/officeart/2005/8/layout/radial5"/>
    <dgm:cxn modelId="{B32E2B7F-D2CC-4D8B-87D9-78CDA809D560}" type="presParOf" srcId="{BF5FB302-3F3D-48A8-932A-5A5F682230CD}" destId="{52BB77AF-703A-4382-AB2C-FAE6A754795C}" srcOrd="0" destOrd="0" presId="urn:microsoft.com/office/officeart/2005/8/layout/radial5"/>
    <dgm:cxn modelId="{0CEF31C9-CBF6-4E13-8E72-53FAF1928D92}" type="presParOf" srcId="{2E59CBB2-D835-486C-AD4F-33CC1C0B6F9E}" destId="{848489E1-2B3A-4965-AC88-833A760C1988}" srcOrd="4" destOrd="0" presId="urn:microsoft.com/office/officeart/2005/8/layout/radial5"/>
    <dgm:cxn modelId="{AAA6E9C3-44C0-42B2-B922-047DE080E476}" type="presParOf" srcId="{2E59CBB2-D835-486C-AD4F-33CC1C0B6F9E}" destId="{AD9BD4C0-C569-4A17-9892-327355353B22}" srcOrd="5" destOrd="0" presId="urn:microsoft.com/office/officeart/2005/8/layout/radial5"/>
    <dgm:cxn modelId="{CCF49E44-411A-4375-8E24-CE75C022ABF7}" type="presParOf" srcId="{AD9BD4C0-C569-4A17-9892-327355353B22}" destId="{EE9867E9-76B4-405C-BEA9-336D5794E508}" srcOrd="0" destOrd="0" presId="urn:microsoft.com/office/officeart/2005/8/layout/radial5"/>
    <dgm:cxn modelId="{CE1D072A-25D3-44BC-AD71-ACFCB6506377}" type="presParOf" srcId="{2E59CBB2-D835-486C-AD4F-33CC1C0B6F9E}" destId="{57CB2F96-FF97-47B6-8ADC-60CBEDE8BE37}" srcOrd="6" destOrd="0" presId="urn:microsoft.com/office/officeart/2005/8/layout/radial5"/>
    <dgm:cxn modelId="{F534DFD7-DE86-44E0-B160-669C622B5671}" type="presParOf" srcId="{2E59CBB2-D835-486C-AD4F-33CC1C0B6F9E}" destId="{98A0C5C0-5468-4300-9A66-D1FE8BBC8AC3}" srcOrd="7" destOrd="0" presId="urn:microsoft.com/office/officeart/2005/8/layout/radial5"/>
    <dgm:cxn modelId="{26AEDD41-8285-43F2-A0FD-78AEBBBEF4A8}" type="presParOf" srcId="{98A0C5C0-5468-4300-9A66-D1FE8BBC8AC3}" destId="{D00936DE-6422-4822-A030-9515AB2D002D}" srcOrd="0" destOrd="0" presId="urn:microsoft.com/office/officeart/2005/8/layout/radial5"/>
    <dgm:cxn modelId="{2814D59B-408D-4D4B-A140-E6962E44DB9A}" type="presParOf" srcId="{2E59CBB2-D835-486C-AD4F-33CC1C0B6F9E}" destId="{146D2BAA-413E-4502-81AB-09FD149DFA1D}" srcOrd="8" destOrd="0" presId="urn:microsoft.com/office/officeart/2005/8/layout/radial5"/>
    <dgm:cxn modelId="{F16FC926-F198-42F5-9782-649737B72D1A}" type="presParOf" srcId="{2E59CBB2-D835-486C-AD4F-33CC1C0B6F9E}" destId="{8BDCAFBC-7A23-4D4D-925B-592DCC220D09}" srcOrd="9" destOrd="0" presId="urn:microsoft.com/office/officeart/2005/8/layout/radial5"/>
    <dgm:cxn modelId="{A9D9BF89-70AF-4357-993E-F5A0466BC9E3}" type="presParOf" srcId="{8BDCAFBC-7A23-4D4D-925B-592DCC220D09}" destId="{D7B98565-4509-4F5F-8EFA-B9DDF786FB88}" srcOrd="0" destOrd="0" presId="urn:microsoft.com/office/officeart/2005/8/layout/radial5"/>
    <dgm:cxn modelId="{39D1CA81-DE25-4979-B03C-33E2A59D8F96}" type="presParOf" srcId="{2E59CBB2-D835-486C-AD4F-33CC1C0B6F9E}" destId="{DAD3525B-7A57-494F-AB8F-E991EF296AFA}" srcOrd="10" destOrd="0" presId="urn:microsoft.com/office/officeart/2005/8/layout/radial5"/>
    <dgm:cxn modelId="{C81D7655-7719-42D3-8011-395859AA8834}" type="presParOf" srcId="{2E59CBB2-D835-486C-AD4F-33CC1C0B6F9E}" destId="{0A6B275F-3673-4288-A352-EBB8719C1B4F}" srcOrd="11" destOrd="0" presId="urn:microsoft.com/office/officeart/2005/8/layout/radial5"/>
    <dgm:cxn modelId="{B4B8FDC0-ECAB-42B5-8542-0EA6B665423E}" type="presParOf" srcId="{0A6B275F-3673-4288-A352-EBB8719C1B4F}" destId="{6C5ADE6C-89C2-4E7C-B5A8-499C9EEFD9DC}" srcOrd="0" destOrd="0" presId="urn:microsoft.com/office/officeart/2005/8/layout/radial5"/>
    <dgm:cxn modelId="{B9E572AB-861F-401D-BD89-E9BC02083A60}" type="presParOf" srcId="{2E59CBB2-D835-486C-AD4F-33CC1C0B6F9E}" destId="{D1C58CB7-07F8-4739-A23A-62DEAA60FCF9}" srcOrd="12" destOrd="0" presId="urn:microsoft.com/office/officeart/2005/8/layout/radial5"/>
    <dgm:cxn modelId="{E7FF0E7C-A1DB-4EAE-B076-71F8ED99A922}" type="presParOf" srcId="{2E59CBB2-D835-486C-AD4F-33CC1C0B6F9E}" destId="{38D2DE28-1BE9-49CE-8E21-5ADEF638C564}" srcOrd="13" destOrd="0" presId="urn:microsoft.com/office/officeart/2005/8/layout/radial5"/>
    <dgm:cxn modelId="{E928F333-10D0-4835-82D5-E641AF4C1BB5}" type="presParOf" srcId="{38D2DE28-1BE9-49CE-8E21-5ADEF638C564}" destId="{C63ABFA8-92C8-4EE4-A7AB-44C27B0B48B8}" srcOrd="0" destOrd="0" presId="urn:microsoft.com/office/officeart/2005/8/layout/radial5"/>
    <dgm:cxn modelId="{D73C4B79-C057-4D35-8B44-0A352F260677}" type="presParOf" srcId="{2E59CBB2-D835-486C-AD4F-33CC1C0B6F9E}" destId="{EFB43576-D9D5-48E4-901F-80F40FB65EF4}" srcOrd="14" destOrd="0" presId="urn:microsoft.com/office/officeart/2005/8/layout/radial5"/>
    <dgm:cxn modelId="{5DFC44D4-C69C-4D4F-85C0-DDBE81F3B0C2}" type="presParOf" srcId="{2E59CBB2-D835-486C-AD4F-33CC1C0B6F9E}" destId="{9062B21E-C419-4BAD-B24F-EEB542126BE4}" srcOrd="15" destOrd="0" presId="urn:microsoft.com/office/officeart/2005/8/layout/radial5"/>
    <dgm:cxn modelId="{915E8837-CBED-4731-9B44-EC1982BBE2A2}" type="presParOf" srcId="{9062B21E-C419-4BAD-B24F-EEB542126BE4}" destId="{F4E95F97-22B9-4FBB-98B7-4BD2921FDE5E}" srcOrd="0" destOrd="0" presId="urn:microsoft.com/office/officeart/2005/8/layout/radial5"/>
    <dgm:cxn modelId="{D92791E8-19F0-45C0-A5DB-26FE7655329E}" type="presParOf" srcId="{2E59CBB2-D835-486C-AD4F-33CC1C0B6F9E}" destId="{3B485F96-59B6-4331-9068-E9E38A0D8ACC}" srcOrd="16" destOrd="0" presId="urn:microsoft.com/office/officeart/2005/8/layout/radial5"/>
    <dgm:cxn modelId="{8C63820F-77FD-457F-8D96-83BBB4BCEFF5}" type="presParOf" srcId="{2E59CBB2-D835-486C-AD4F-33CC1C0B6F9E}" destId="{BD6A14D5-7C5F-47DA-9FD4-096E8A0A0A64}" srcOrd="17" destOrd="0" presId="urn:microsoft.com/office/officeart/2005/8/layout/radial5"/>
    <dgm:cxn modelId="{673946AA-11AB-4F11-ACA9-BB9B22DD24E3}" type="presParOf" srcId="{BD6A14D5-7C5F-47DA-9FD4-096E8A0A0A64}" destId="{08A7AE56-5C7A-447A-A2F8-6D57FBA3532D}" srcOrd="0" destOrd="0" presId="urn:microsoft.com/office/officeart/2005/8/layout/radial5"/>
    <dgm:cxn modelId="{71D23500-AF32-408C-B981-5CCC297DF9F0}" type="presParOf" srcId="{2E59CBB2-D835-486C-AD4F-33CC1C0B6F9E}" destId="{29793154-B044-462F-BFD8-CF69BEA87C4A}" srcOrd="18" destOrd="0" presId="urn:microsoft.com/office/officeart/2005/8/layout/radial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1230B0-2764-485C-ABDD-6CB2D2226B41}" type="doc">
      <dgm:prSet loTypeId="urn:microsoft.com/office/officeart/2005/8/layout/radial1" loCatId="relationship" qsTypeId="urn:microsoft.com/office/officeart/2005/8/quickstyle/3d5" qsCatId="3D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24533FE-5E68-4AC9-944A-61929AC9F10D}">
      <dgm:prSet phldrT="[文本]"/>
      <dgm:spPr/>
      <dgm:t>
        <a:bodyPr/>
        <a:lstStyle/>
        <a:p>
          <a:r>
            <a:rPr lang="en-US" altLang="zh-CN" dirty="0" smtClean="0"/>
            <a:t>RDB</a:t>
          </a:r>
          <a:endParaRPr lang="zh-CN" altLang="en-US" dirty="0"/>
        </a:p>
      </dgm:t>
    </dgm:pt>
    <dgm:pt modelId="{23E4C4A7-E2F8-4603-85F9-C8A51E4CF759}" type="parTrans" cxnId="{FA1F812E-6D88-4F5F-83D9-AA87F5A713E6}">
      <dgm:prSet/>
      <dgm:spPr/>
      <dgm:t>
        <a:bodyPr/>
        <a:lstStyle/>
        <a:p>
          <a:endParaRPr lang="zh-CN" altLang="en-US"/>
        </a:p>
      </dgm:t>
    </dgm:pt>
    <dgm:pt modelId="{2D4EBC6D-DED1-4EF0-907B-987FDF842BAF}" type="sibTrans" cxnId="{FA1F812E-6D88-4F5F-83D9-AA87F5A713E6}">
      <dgm:prSet/>
      <dgm:spPr/>
      <dgm:t>
        <a:bodyPr/>
        <a:lstStyle/>
        <a:p>
          <a:endParaRPr lang="zh-CN" altLang="en-US"/>
        </a:p>
      </dgm:t>
    </dgm:pt>
    <dgm:pt modelId="{E796E237-9D5D-4B52-B620-84B6B97D39EA}">
      <dgm:prSet phldrT="[文本]"/>
      <dgm:spPr/>
      <dgm:t>
        <a:bodyPr/>
        <a:lstStyle/>
        <a:p>
          <a:r>
            <a:rPr lang="zh-CN" altLang="en-US" dirty="0" smtClean="0"/>
            <a:t>文档库</a:t>
          </a:r>
          <a:endParaRPr lang="zh-CN" altLang="en-US" dirty="0"/>
        </a:p>
      </dgm:t>
    </dgm:pt>
    <dgm:pt modelId="{B9C5BDE7-B23F-49DE-9EC4-6F2E56840ADE}" type="parTrans" cxnId="{B1E600A9-BFA9-4CEE-A548-BF40874154C9}">
      <dgm:prSet/>
      <dgm:spPr/>
      <dgm:t>
        <a:bodyPr/>
        <a:lstStyle/>
        <a:p>
          <a:endParaRPr lang="zh-CN" altLang="en-US"/>
        </a:p>
      </dgm:t>
    </dgm:pt>
    <dgm:pt modelId="{0CDA156C-5128-42E7-9AEA-DC3C9E19453D}" type="sibTrans" cxnId="{B1E600A9-BFA9-4CEE-A548-BF40874154C9}">
      <dgm:prSet/>
      <dgm:spPr/>
      <dgm:t>
        <a:bodyPr/>
        <a:lstStyle/>
        <a:p>
          <a:endParaRPr lang="zh-CN" altLang="en-US"/>
        </a:p>
      </dgm:t>
    </dgm:pt>
    <dgm:pt modelId="{1C6B236B-1EFA-4208-AAA0-4C506C5C2469}">
      <dgm:prSet phldrT="[文本]"/>
      <dgm:spPr/>
      <dgm:t>
        <a:bodyPr/>
        <a:lstStyle/>
        <a:p>
          <a:r>
            <a:rPr lang="zh-CN" altLang="en-US" dirty="0" smtClean="0"/>
            <a:t>索引库</a:t>
          </a:r>
          <a:endParaRPr lang="zh-CN" altLang="en-US" dirty="0"/>
        </a:p>
      </dgm:t>
    </dgm:pt>
    <dgm:pt modelId="{4D7B413A-E06A-4A83-ACBF-57E9B3E82CD7}" type="parTrans" cxnId="{8C69781C-0BB0-4C18-A5F0-795B5D367659}">
      <dgm:prSet/>
      <dgm:spPr/>
      <dgm:t>
        <a:bodyPr/>
        <a:lstStyle/>
        <a:p>
          <a:endParaRPr lang="zh-CN" altLang="en-US"/>
        </a:p>
      </dgm:t>
    </dgm:pt>
    <dgm:pt modelId="{3CFFD9A3-417D-4E5A-B997-B20617CDF7C1}" type="sibTrans" cxnId="{8C69781C-0BB0-4C18-A5F0-795B5D367659}">
      <dgm:prSet/>
      <dgm:spPr/>
      <dgm:t>
        <a:bodyPr/>
        <a:lstStyle/>
        <a:p>
          <a:endParaRPr lang="zh-CN" altLang="en-US"/>
        </a:p>
      </dgm:t>
    </dgm:pt>
    <dgm:pt modelId="{86904EC3-D42D-46C4-A677-C5F0114E4844}">
      <dgm:prSet phldrT="[文本]"/>
      <dgm:spPr/>
      <dgm:t>
        <a:bodyPr/>
        <a:lstStyle/>
        <a:p>
          <a:r>
            <a:rPr lang="zh-CN" altLang="en-US" dirty="0" smtClean="0"/>
            <a:t>日志库</a:t>
          </a:r>
          <a:endParaRPr lang="zh-CN" altLang="en-US" dirty="0"/>
        </a:p>
      </dgm:t>
    </dgm:pt>
    <dgm:pt modelId="{935834C0-A280-4981-970B-C786FB219872}" type="parTrans" cxnId="{2DF91EB8-13B2-4300-88A0-55F6D91CBB39}">
      <dgm:prSet/>
      <dgm:spPr/>
      <dgm:t>
        <a:bodyPr/>
        <a:lstStyle/>
        <a:p>
          <a:endParaRPr lang="zh-CN" altLang="en-US"/>
        </a:p>
      </dgm:t>
    </dgm:pt>
    <dgm:pt modelId="{AEC8885B-14C4-4980-BF7A-CE94E94E43AA}" type="sibTrans" cxnId="{2DF91EB8-13B2-4300-88A0-55F6D91CBB39}">
      <dgm:prSet/>
      <dgm:spPr/>
      <dgm:t>
        <a:bodyPr/>
        <a:lstStyle/>
        <a:p>
          <a:endParaRPr lang="zh-CN" altLang="en-US"/>
        </a:p>
      </dgm:t>
    </dgm:pt>
    <dgm:pt modelId="{9F96BBF4-6721-4FD7-A20E-48CF3A03FC71}">
      <dgm:prSet phldrT="[文本]"/>
      <dgm:spPr/>
      <dgm:t>
        <a:bodyPr/>
        <a:lstStyle/>
        <a:p>
          <a:r>
            <a:rPr lang="zh-CN" altLang="en-US" dirty="0" smtClean="0"/>
            <a:t>质量统计库</a:t>
          </a:r>
          <a:endParaRPr lang="zh-CN" altLang="en-US" dirty="0"/>
        </a:p>
      </dgm:t>
    </dgm:pt>
    <dgm:pt modelId="{D3631F2C-3A79-43C3-B85B-EF1E84A10458}" type="parTrans" cxnId="{979F5A33-9F45-4A0F-93B0-B7DECEAC865D}">
      <dgm:prSet/>
      <dgm:spPr/>
      <dgm:t>
        <a:bodyPr/>
        <a:lstStyle/>
        <a:p>
          <a:endParaRPr lang="zh-CN" altLang="en-US"/>
        </a:p>
      </dgm:t>
    </dgm:pt>
    <dgm:pt modelId="{EF7F63B6-76A2-41C2-9272-E1A62C324BDA}" type="sibTrans" cxnId="{979F5A33-9F45-4A0F-93B0-B7DECEAC865D}">
      <dgm:prSet/>
      <dgm:spPr/>
      <dgm:t>
        <a:bodyPr/>
        <a:lstStyle/>
        <a:p>
          <a:endParaRPr lang="zh-CN" altLang="en-US"/>
        </a:p>
      </dgm:t>
    </dgm:pt>
    <dgm:pt modelId="{028CD351-2A3B-4D6E-A95C-C7CD855AEF70}">
      <dgm:prSet phldrT="[文本]"/>
      <dgm:spPr/>
      <dgm:t>
        <a:bodyPr/>
        <a:lstStyle/>
        <a:p>
          <a:r>
            <a:rPr lang="zh-CN" altLang="en-US" dirty="0" smtClean="0"/>
            <a:t>访问控制库</a:t>
          </a:r>
          <a:endParaRPr lang="zh-CN" altLang="en-US" dirty="0"/>
        </a:p>
      </dgm:t>
    </dgm:pt>
    <dgm:pt modelId="{2E8EA250-611B-42B8-95DC-98FDDE3EACDC}" type="parTrans" cxnId="{EEC1157B-EECC-49EB-9B66-01455E91BE28}">
      <dgm:prSet/>
      <dgm:spPr/>
      <dgm:t>
        <a:bodyPr/>
        <a:lstStyle/>
        <a:p>
          <a:endParaRPr lang="zh-CN" altLang="en-US"/>
        </a:p>
      </dgm:t>
    </dgm:pt>
    <dgm:pt modelId="{B1DA4144-9AAC-4E84-92D8-EADE452BBA5C}" type="sibTrans" cxnId="{EEC1157B-EECC-49EB-9B66-01455E91BE28}">
      <dgm:prSet/>
      <dgm:spPr/>
      <dgm:t>
        <a:bodyPr/>
        <a:lstStyle/>
        <a:p>
          <a:endParaRPr lang="zh-CN" altLang="en-US"/>
        </a:p>
      </dgm:t>
    </dgm:pt>
    <dgm:pt modelId="{18424061-EC91-40DD-9A93-7FDD136299FB}" type="pres">
      <dgm:prSet presAssocID="{211230B0-2764-485C-ABDD-6CB2D2226B4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5C1BFEF-86A9-41E9-B5EF-DE233E8D960D}" type="pres">
      <dgm:prSet presAssocID="{624533FE-5E68-4AC9-944A-61929AC9F10D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34885856-80FA-4B15-996C-CDDEF56B1844}" type="pres">
      <dgm:prSet presAssocID="{B9C5BDE7-B23F-49DE-9EC4-6F2E56840ADE}" presName="Name9" presStyleLbl="parChTrans1D2" presStyleIdx="0" presStyleCnt="5"/>
      <dgm:spPr/>
      <dgm:t>
        <a:bodyPr/>
        <a:lstStyle/>
        <a:p>
          <a:endParaRPr lang="zh-CN" altLang="en-US"/>
        </a:p>
      </dgm:t>
    </dgm:pt>
    <dgm:pt modelId="{72F83F7B-7142-4B5B-A37E-9CB78BEA3C89}" type="pres">
      <dgm:prSet presAssocID="{B9C5BDE7-B23F-49DE-9EC4-6F2E56840ADE}" presName="connTx" presStyleLbl="parChTrans1D2" presStyleIdx="0" presStyleCnt="5"/>
      <dgm:spPr/>
      <dgm:t>
        <a:bodyPr/>
        <a:lstStyle/>
        <a:p>
          <a:endParaRPr lang="zh-CN" altLang="en-US"/>
        </a:p>
      </dgm:t>
    </dgm:pt>
    <dgm:pt modelId="{0E99CEA2-9AE5-4D78-9244-24F1B2590F8B}" type="pres">
      <dgm:prSet presAssocID="{E796E237-9D5D-4B52-B620-84B6B97D39E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922531-0CAB-4354-9B1D-7B9F2173159C}" type="pres">
      <dgm:prSet presAssocID="{4D7B413A-E06A-4A83-ACBF-57E9B3E82CD7}" presName="Name9" presStyleLbl="parChTrans1D2" presStyleIdx="1" presStyleCnt="5"/>
      <dgm:spPr/>
      <dgm:t>
        <a:bodyPr/>
        <a:lstStyle/>
        <a:p>
          <a:endParaRPr lang="zh-CN" altLang="en-US"/>
        </a:p>
      </dgm:t>
    </dgm:pt>
    <dgm:pt modelId="{E04391F0-6571-4D76-8EF7-B337A1B9B93F}" type="pres">
      <dgm:prSet presAssocID="{4D7B413A-E06A-4A83-ACBF-57E9B3E82CD7}" presName="connTx" presStyleLbl="parChTrans1D2" presStyleIdx="1" presStyleCnt="5"/>
      <dgm:spPr/>
      <dgm:t>
        <a:bodyPr/>
        <a:lstStyle/>
        <a:p>
          <a:endParaRPr lang="zh-CN" altLang="en-US"/>
        </a:p>
      </dgm:t>
    </dgm:pt>
    <dgm:pt modelId="{9E6F8C57-C3EE-42EA-B7AE-60F91F68D636}" type="pres">
      <dgm:prSet presAssocID="{1C6B236B-1EFA-4208-AAA0-4C506C5C246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CF23E9-42E7-4703-8AE3-722B4729BECB}" type="pres">
      <dgm:prSet presAssocID="{935834C0-A280-4981-970B-C786FB219872}" presName="Name9" presStyleLbl="parChTrans1D2" presStyleIdx="2" presStyleCnt="5"/>
      <dgm:spPr/>
      <dgm:t>
        <a:bodyPr/>
        <a:lstStyle/>
        <a:p>
          <a:endParaRPr lang="zh-CN" altLang="en-US"/>
        </a:p>
      </dgm:t>
    </dgm:pt>
    <dgm:pt modelId="{29F390FE-5C1D-4C38-96DE-FE6E96FE4E81}" type="pres">
      <dgm:prSet presAssocID="{935834C0-A280-4981-970B-C786FB219872}" presName="connTx" presStyleLbl="parChTrans1D2" presStyleIdx="2" presStyleCnt="5"/>
      <dgm:spPr/>
      <dgm:t>
        <a:bodyPr/>
        <a:lstStyle/>
        <a:p>
          <a:endParaRPr lang="zh-CN" altLang="en-US"/>
        </a:p>
      </dgm:t>
    </dgm:pt>
    <dgm:pt modelId="{EB704018-5641-45FB-AC73-83F094B44A39}" type="pres">
      <dgm:prSet presAssocID="{86904EC3-D42D-46C4-A677-C5F0114E484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C00E9A-D070-4E8C-A3E9-DA4AB8BD28D4}" type="pres">
      <dgm:prSet presAssocID="{D3631F2C-3A79-43C3-B85B-EF1E84A10458}" presName="Name9" presStyleLbl="parChTrans1D2" presStyleIdx="3" presStyleCnt="5"/>
      <dgm:spPr/>
      <dgm:t>
        <a:bodyPr/>
        <a:lstStyle/>
        <a:p>
          <a:endParaRPr lang="zh-CN" altLang="en-US"/>
        </a:p>
      </dgm:t>
    </dgm:pt>
    <dgm:pt modelId="{1CE0EF2A-41E6-4B60-8E8C-3B83362B2EC3}" type="pres">
      <dgm:prSet presAssocID="{D3631F2C-3A79-43C3-B85B-EF1E84A10458}" presName="connTx" presStyleLbl="parChTrans1D2" presStyleIdx="3" presStyleCnt="5"/>
      <dgm:spPr/>
      <dgm:t>
        <a:bodyPr/>
        <a:lstStyle/>
        <a:p>
          <a:endParaRPr lang="zh-CN" altLang="en-US"/>
        </a:p>
      </dgm:t>
    </dgm:pt>
    <dgm:pt modelId="{A368BB2F-49A0-4AFB-85E3-38893DBC2CB7}" type="pres">
      <dgm:prSet presAssocID="{9F96BBF4-6721-4FD7-A20E-48CF3A03FC7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330948-367C-4970-9CD4-D998B66CC800}" type="pres">
      <dgm:prSet presAssocID="{2E8EA250-611B-42B8-95DC-98FDDE3EACDC}" presName="Name9" presStyleLbl="parChTrans1D2" presStyleIdx="4" presStyleCnt="5"/>
      <dgm:spPr/>
      <dgm:t>
        <a:bodyPr/>
        <a:lstStyle/>
        <a:p>
          <a:endParaRPr lang="zh-CN" altLang="en-US"/>
        </a:p>
      </dgm:t>
    </dgm:pt>
    <dgm:pt modelId="{C40E9AB0-CBEE-41B1-BFB6-77894CDC955A}" type="pres">
      <dgm:prSet presAssocID="{2E8EA250-611B-42B8-95DC-98FDDE3EACDC}" presName="connTx" presStyleLbl="parChTrans1D2" presStyleIdx="4" presStyleCnt="5"/>
      <dgm:spPr/>
      <dgm:t>
        <a:bodyPr/>
        <a:lstStyle/>
        <a:p>
          <a:endParaRPr lang="zh-CN" altLang="en-US"/>
        </a:p>
      </dgm:t>
    </dgm:pt>
    <dgm:pt modelId="{44574C04-94AB-4D34-8B18-9D1AE0A64A52}" type="pres">
      <dgm:prSet presAssocID="{028CD351-2A3B-4D6E-A95C-C7CD855AEF7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D60B9D4-DFEF-49B2-8974-B43A0E532AD5}" type="presOf" srcId="{B9C5BDE7-B23F-49DE-9EC4-6F2E56840ADE}" destId="{72F83F7B-7142-4B5B-A37E-9CB78BEA3C89}" srcOrd="1" destOrd="0" presId="urn:microsoft.com/office/officeart/2005/8/layout/radial1"/>
    <dgm:cxn modelId="{451D3A34-1D93-40FE-81A8-1B7F9BDF5D65}" type="presOf" srcId="{4D7B413A-E06A-4A83-ACBF-57E9B3E82CD7}" destId="{A3922531-0CAB-4354-9B1D-7B9F2173159C}" srcOrd="0" destOrd="0" presId="urn:microsoft.com/office/officeart/2005/8/layout/radial1"/>
    <dgm:cxn modelId="{5400D58B-3CBA-4E55-9204-D43287796A3E}" type="presOf" srcId="{624533FE-5E68-4AC9-944A-61929AC9F10D}" destId="{05C1BFEF-86A9-41E9-B5EF-DE233E8D960D}" srcOrd="0" destOrd="0" presId="urn:microsoft.com/office/officeart/2005/8/layout/radial1"/>
    <dgm:cxn modelId="{B1E600A9-BFA9-4CEE-A548-BF40874154C9}" srcId="{624533FE-5E68-4AC9-944A-61929AC9F10D}" destId="{E796E237-9D5D-4B52-B620-84B6B97D39EA}" srcOrd="0" destOrd="0" parTransId="{B9C5BDE7-B23F-49DE-9EC4-6F2E56840ADE}" sibTransId="{0CDA156C-5128-42E7-9AEA-DC3C9E19453D}"/>
    <dgm:cxn modelId="{90DEA988-895A-4399-AB07-15A51EC85952}" type="presOf" srcId="{86904EC3-D42D-46C4-A677-C5F0114E4844}" destId="{EB704018-5641-45FB-AC73-83F094B44A39}" srcOrd="0" destOrd="0" presId="urn:microsoft.com/office/officeart/2005/8/layout/radial1"/>
    <dgm:cxn modelId="{EE0DE217-7ED2-4980-8AF9-D85775A8F2AD}" type="presOf" srcId="{4D7B413A-E06A-4A83-ACBF-57E9B3E82CD7}" destId="{E04391F0-6571-4D76-8EF7-B337A1B9B93F}" srcOrd="1" destOrd="0" presId="urn:microsoft.com/office/officeart/2005/8/layout/radial1"/>
    <dgm:cxn modelId="{41FA2532-1C6B-4079-A621-248073726926}" type="presOf" srcId="{028CD351-2A3B-4D6E-A95C-C7CD855AEF70}" destId="{44574C04-94AB-4D34-8B18-9D1AE0A64A52}" srcOrd="0" destOrd="0" presId="urn:microsoft.com/office/officeart/2005/8/layout/radial1"/>
    <dgm:cxn modelId="{4F01DB97-25DB-4A80-82E3-5B03F003A779}" type="presOf" srcId="{B9C5BDE7-B23F-49DE-9EC4-6F2E56840ADE}" destId="{34885856-80FA-4B15-996C-CDDEF56B1844}" srcOrd="0" destOrd="0" presId="urn:microsoft.com/office/officeart/2005/8/layout/radial1"/>
    <dgm:cxn modelId="{50716979-0EF4-4755-9AEF-851DC6EF9CF4}" type="presOf" srcId="{2E8EA250-611B-42B8-95DC-98FDDE3EACDC}" destId="{C6330948-367C-4970-9CD4-D998B66CC800}" srcOrd="0" destOrd="0" presId="urn:microsoft.com/office/officeart/2005/8/layout/radial1"/>
    <dgm:cxn modelId="{6BBB098A-1957-450D-A18E-75F53D3055BD}" type="presOf" srcId="{211230B0-2764-485C-ABDD-6CB2D2226B41}" destId="{18424061-EC91-40DD-9A93-7FDD136299FB}" srcOrd="0" destOrd="0" presId="urn:microsoft.com/office/officeart/2005/8/layout/radial1"/>
    <dgm:cxn modelId="{4561D1F6-2142-43C8-98A1-E5640D519780}" type="presOf" srcId="{1C6B236B-1EFA-4208-AAA0-4C506C5C2469}" destId="{9E6F8C57-C3EE-42EA-B7AE-60F91F68D636}" srcOrd="0" destOrd="0" presId="urn:microsoft.com/office/officeart/2005/8/layout/radial1"/>
    <dgm:cxn modelId="{F85C09AD-987A-46CB-B922-30F2B1E34485}" type="presOf" srcId="{2E8EA250-611B-42B8-95DC-98FDDE3EACDC}" destId="{C40E9AB0-CBEE-41B1-BFB6-77894CDC955A}" srcOrd="1" destOrd="0" presId="urn:microsoft.com/office/officeart/2005/8/layout/radial1"/>
    <dgm:cxn modelId="{2DF91EB8-13B2-4300-88A0-55F6D91CBB39}" srcId="{624533FE-5E68-4AC9-944A-61929AC9F10D}" destId="{86904EC3-D42D-46C4-A677-C5F0114E4844}" srcOrd="2" destOrd="0" parTransId="{935834C0-A280-4981-970B-C786FB219872}" sibTransId="{AEC8885B-14C4-4980-BF7A-CE94E94E43AA}"/>
    <dgm:cxn modelId="{8C69781C-0BB0-4C18-A5F0-795B5D367659}" srcId="{624533FE-5E68-4AC9-944A-61929AC9F10D}" destId="{1C6B236B-1EFA-4208-AAA0-4C506C5C2469}" srcOrd="1" destOrd="0" parTransId="{4D7B413A-E06A-4A83-ACBF-57E9B3E82CD7}" sibTransId="{3CFFD9A3-417D-4E5A-B997-B20617CDF7C1}"/>
    <dgm:cxn modelId="{EEC1157B-EECC-49EB-9B66-01455E91BE28}" srcId="{624533FE-5E68-4AC9-944A-61929AC9F10D}" destId="{028CD351-2A3B-4D6E-A95C-C7CD855AEF70}" srcOrd="4" destOrd="0" parTransId="{2E8EA250-611B-42B8-95DC-98FDDE3EACDC}" sibTransId="{B1DA4144-9AAC-4E84-92D8-EADE452BBA5C}"/>
    <dgm:cxn modelId="{FA1F812E-6D88-4F5F-83D9-AA87F5A713E6}" srcId="{211230B0-2764-485C-ABDD-6CB2D2226B41}" destId="{624533FE-5E68-4AC9-944A-61929AC9F10D}" srcOrd="0" destOrd="0" parTransId="{23E4C4A7-E2F8-4603-85F9-C8A51E4CF759}" sibTransId="{2D4EBC6D-DED1-4EF0-907B-987FDF842BAF}"/>
    <dgm:cxn modelId="{1866C993-5F4A-4253-B825-F91A11AA31FD}" type="presOf" srcId="{935834C0-A280-4981-970B-C786FB219872}" destId="{1DCF23E9-42E7-4703-8AE3-722B4729BECB}" srcOrd="0" destOrd="0" presId="urn:microsoft.com/office/officeart/2005/8/layout/radial1"/>
    <dgm:cxn modelId="{093BF91A-8CDC-4EBB-B721-41FD770D65B4}" type="presOf" srcId="{935834C0-A280-4981-970B-C786FB219872}" destId="{29F390FE-5C1D-4C38-96DE-FE6E96FE4E81}" srcOrd="1" destOrd="0" presId="urn:microsoft.com/office/officeart/2005/8/layout/radial1"/>
    <dgm:cxn modelId="{31A7218A-5F98-43B8-9FFA-6F7EA9771253}" type="presOf" srcId="{9F96BBF4-6721-4FD7-A20E-48CF3A03FC71}" destId="{A368BB2F-49A0-4AFB-85E3-38893DBC2CB7}" srcOrd="0" destOrd="0" presId="urn:microsoft.com/office/officeart/2005/8/layout/radial1"/>
    <dgm:cxn modelId="{B8A744AA-7283-448C-8708-F9678427359D}" type="presOf" srcId="{D3631F2C-3A79-43C3-B85B-EF1E84A10458}" destId="{5BC00E9A-D070-4E8C-A3E9-DA4AB8BD28D4}" srcOrd="0" destOrd="0" presId="urn:microsoft.com/office/officeart/2005/8/layout/radial1"/>
    <dgm:cxn modelId="{607E601D-BF13-4943-BB12-9A4F9872C6D7}" type="presOf" srcId="{E796E237-9D5D-4B52-B620-84B6B97D39EA}" destId="{0E99CEA2-9AE5-4D78-9244-24F1B2590F8B}" srcOrd="0" destOrd="0" presId="urn:microsoft.com/office/officeart/2005/8/layout/radial1"/>
    <dgm:cxn modelId="{979F5A33-9F45-4A0F-93B0-B7DECEAC865D}" srcId="{624533FE-5E68-4AC9-944A-61929AC9F10D}" destId="{9F96BBF4-6721-4FD7-A20E-48CF3A03FC71}" srcOrd="3" destOrd="0" parTransId="{D3631F2C-3A79-43C3-B85B-EF1E84A10458}" sibTransId="{EF7F63B6-76A2-41C2-9272-E1A62C324BDA}"/>
    <dgm:cxn modelId="{B84094F4-B7D7-483C-B4E6-2A92E8B400A7}" type="presOf" srcId="{D3631F2C-3A79-43C3-B85B-EF1E84A10458}" destId="{1CE0EF2A-41E6-4B60-8E8C-3B83362B2EC3}" srcOrd="1" destOrd="0" presId="urn:microsoft.com/office/officeart/2005/8/layout/radial1"/>
    <dgm:cxn modelId="{1C71E5D2-35D4-418D-AD23-30A4EE9F54FC}" type="presParOf" srcId="{18424061-EC91-40DD-9A93-7FDD136299FB}" destId="{05C1BFEF-86A9-41E9-B5EF-DE233E8D960D}" srcOrd="0" destOrd="0" presId="urn:microsoft.com/office/officeart/2005/8/layout/radial1"/>
    <dgm:cxn modelId="{2950E426-02DC-419C-B43C-A0DEA65387CA}" type="presParOf" srcId="{18424061-EC91-40DD-9A93-7FDD136299FB}" destId="{34885856-80FA-4B15-996C-CDDEF56B1844}" srcOrd="1" destOrd="0" presId="urn:microsoft.com/office/officeart/2005/8/layout/radial1"/>
    <dgm:cxn modelId="{7B112432-0C69-406B-BA49-109D8AA95796}" type="presParOf" srcId="{34885856-80FA-4B15-996C-CDDEF56B1844}" destId="{72F83F7B-7142-4B5B-A37E-9CB78BEA3C89}" srcOrd="0" destOrd="0" presId="urn:microsoft.com/office/officeart/2005/8/layout/radial1"/>
    <dgm:cxn modelId="{62811EC6-EA22-467B-8B77-12704EE46A9E}" type="presParOf" srcId="{18424061-EC91-40DD-9A93-7FDD136299FB}" destId="{0E99CEA2-9AE5-4D78-9244-24F1B2590F8B}" srcOrd="2" destOrd="0" presId="urn:microsoft.com/office/officeart/2005/8/layout/radial1"/>
    <dgm:cxn modelId="{9778130A-41F9-4869-A52E-0935554AF244}" type="presParOf" srcId="{18424061-EC91-40DD-9A93-7FDD136299FB}" destId="{A3922531-0CAB-4354-9B1D-7B9F2173159C}" srcOrd="3" destOrd="0" presId="urn:microsoft.com/office/officeart/2005/8/layout/radial1"/>
    <dgm:cxn modelId="{01C9703B-B836-4902-B13B-C7776DD23ED6}" type="presParOf" srcId="{A3922531-0CAB-4354-9B1D-7B9F2173159C}" destId="{E04391F0-6571-4D76-8EF7-B337A1B9B93F}" srcOrd="0" destOrd="0" presId="urn:microsoft.com/office/officeart/2005/8/layout/radial1"/>
    <dgm:cxn modelId="{8E7A4059-B236-4D91-B2B1-C4C799EBBAF1}" type="presParOf" srcId="{18424061-EC91-40DD-9A93-7FDD136299FB}" destId="{9E6F8C57-C3EE-42EA-B7AE-60F91F68D636}" srcOrd="4" destOrd="0" presId="urn:microsoft.com/office/officeart/2005/8/layout/radial1"/>
    <dgm:cxn modelId="{4D72D7AB-5876-44F9-8549-794BC5F83376}" type="presParOf" srcId="{18424061-EC91-40DD-9A93-7FDD136299FB}" destId="{1DCF23E9-42E7-4703-8AE3-722B4729BECB}" srcOrd="5" destOrd="0" presId="urn:microsoft.com/office/officeart/2005/8/layout/radial1"/>
    <dgm:cxn modelId="{7025C687-CEB5-4AB8-B9DE-2797FA3E65E5}" type="presParOf" srcId="{1DCF23E9-42E7-4703-8AE3-722B4729BECB}" destId="{29F390FE-5C1D-4C38-96DE-FE6E96FE4E81}" srcOrd="0" destOrd="0" presId="urn:microsoft.com/office/officeart/2005/8/layout/radial1"/>
    <dgm:cxn modelId="{DAECFD7A-40D7-4959-8C16-7505200078F5}" type="presParOf" srcId="{18424061-EC91-40DD-9A93-7FDD136299FB}" destId="{EB704018-5641-45FB-AC73-83F094B44A39}" srcOrd="6" destOrd="0" presId="urn:microsoft.com/office/officeart/2005/8/layout/radial1"/>
    <dgm:cxn modelId="{8D824C9D-EEA3-4053-8291-6FC4AA6F164A}" type="presParOf" srcId="{18424061-EC91-40DD-9A93-7FDD136299FB}" destId="{5BC00E9A-D070-4E8C-A3E9-DA4AB8BD28D4}" srcOrd="7" destOrd="0" presId="urn:microsoft.com/office/officeart/2005/8/layout/radial1"/>
    <dgm:cxn modelId="{163E1AC9-B37B-4EB6-9106-3A56D99428F3}" type="presParOf" srcId="{5BC00E9A-D070-4E8C-A3E9-DA4AB8BD28D4}" destId="{1CE0EF2A-41E6-4B60-8E8C-3B83362B2EC3}" srcOrd="0" destOrd="0" presId="urn:microsoft.com/office/officeart/2005/8/layout/radial1"/>
    <dgm:cxn modelId="{51A6D98E-00CA-4282-BEB9-3C2C97CEB2E5}" type="presParOf" srcId="{18424061-EC91-40DD-9A93-7FDD136299FB}" destId="{A368BB2F-49A0-4AFB-85E3-38893DBC2CB7}" srcOrd="8" destOrd="0" presId="urn:microsoft.com/office/officeart/2005/8/layout/radial1"/>
    <dgm:cxn modelId="{57514558-FA12-4643-9DD9-A1BFE18793C9}" type="presParOf" srcId="{18424061-EC91-40DD-9A93-7FDD136299FB}" destId="{C6330948-367C-4970-9CD4-D998B66CC800}" srcOrd="9" destOrd="0" presId="urn:microsoft.com/office/officeart/2005/8/layout/radial1"/>
    <dgm:cxn modelId="{71886B36-B8EE-4464-B9A4-55635019BD3C}" type="presParOf" srcId="{C6330948-367C-4970-9CD4-D998B66CC800}" destId="{C40E9AB0-CBEE-41B1-BFB6-77894CDC955A}" srcOrd="0" destOrd="0" presId="urn:microsoft.com/office/officeart/2005/8/layout/radial1"/>
    <dgm:cxn modelId="{BC16B701-448E-4A36-A8C6-7DE61D05BE7B}" type="presParOf" srcId="{18424061-EC91-40DD-9A93-7FDD136299FB}" destId="{44574C04-94AB-4D34-8B18-9D1AE0A64A52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9FFF02F-1E5A-49F7-937F-735D3A4551F3}">
      <dsp:nvSpPr>
        <dsp:cNvPr id="0" name=""/>
        <dsp:cNvSpPr/>
      </dsp:nvSpPr>
      <dsp:spPr>
        <a:xfrm>
          <a:off x="2312548" y="1606040"/>
          <a:ext cx="1232787" cy="12327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500" kern="1200" dirty="0" smtClean="0">
              <a:latin typeface="+mj-lt"/>
            </a:rPr>
            <a:t>VDB</a:t>
          </a:r>
          <a:endParaRPr lang="zh-CN" altLang="en-US" sz="3500" kern="1200" dirty="0">
            <a:latin typeface="+mj-lt"/>
          </a:endParaRPr>
        </a:p>
      </dsp:txBody>
      <dsp:txXfrm>
        <a:off x="2312548" y="1606040"/>
        <a:ext cx="1232787" cy="1232787"/>
      </dsp:txXfrm>
    </dsp:sp>
    <dsp:sp modelId="{D9F68BE0-D40B-495A-9F70-E873C9D628BA}">
      <dsp:nvSpPr>
        <dsp:cNvPr id="0" name=""/>
        <dsp:cNvSpPr/>
      </dsp:nvSpPr>
      <dsp:spPr>
        <a:xfrm rot="16200000">
          <a:off x="2797903" y="1156641"/>
          <a:ext cx="262077" cy="41914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>
            <a:latin typeface="+mj-lt"/>
          </a:endParaRPr>
        </a:p>
      </dsp:txBody>
      <dsp:txXfrm rot="16200000">
        <a:off x="2797903" y="1156641"/>
        <a:ext cx="262077" cy="419147"/>
      </dsp:txXfrm>
    </dsp:sp>
    <dsp:sp modelId="{2958E40D-45F8-4CB4-904D-17B5025E7473}">
      <dsp:nvSpPr>
        <dsp:cNvPr id="0" name=""/>
        <dsp:cNvSpPr/>
      </dsp:nvSpPr>
      <dsp:spPr>
        <a:xfrm>
          <a:off x="2374187" y="2046"/>
          <a:ext cx="1109508" cy="1109508"/>
        </a:xfrm>
        <a:prstGeom prst="ellipse">
          <a:avLst/>
        </a:prstGeom>
        <a:solidFill>
          <a:srgbClr val="FF99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>
              <a:latin typeface="+mj-lt"/>
            </a:rPr>
            <a:t>SecurityCenter</a:t>
          </a:r>
          <a:endParaRPr lang="zh-CN" altLang="en-US" sz="1600" kern="1200" dirty="0">
            <a:latin typeface="+mj-lt"/>
          </a:endParaRPr>
        </a:p>
      </dsp:txBody>
      <dsp:txXfrm>
        <a:off x="2374187" y="2046"/>
        <a:ext cx="1109508" cy="1109508"/>
      </dsp:txXfrm>
    </dsp:sp>
    <dsp:sp modelId="{BF5FB302-3F3D-48A8-932A-5A5F682230CD}">
      <dsp:nvSpPr>
        <dsp:cNvPr id="0" name=""/>
        <dsp:cNvSpPr/>
      </dsp:nvSpPr>
      <dsp:spPr>
        <a:xfrm rot="19285714">
          <a:off x="3467322" y="1479016"/>
          <a:ext cx="262077" cy="41914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>
            <a:latin typeface="+mj-lt"/>
          </a:endParaRPr>
        </a:p>
      </dsp:txBody>
      <dsp:txXfrm rot="19285714">
        <a:off x="3467322" y="1479016"/>
        <a:ext cx="262077" cy="419147"/>
      </dsp:txXfrm>
    </dsp:sp>
    <dsp:sp modelId="{848489E1-2B3A-4965-AC88-833A760C1988}">
      <dsp:nvSpPr>
        <dsp:cNvPr id="0" name=""/>
        <dsp:cNvSpPr/>
      </dsp:nvSpPr>
      <dsp:spPr>
        <a:xfrm>
          <a:off x="3676432" y="629174"/>
          <a:ext cx="1109508" cy="110950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+mj-lt"/>
            </a:rPr>
            <a:t>Data</a:t>
          </a:r>
          <a:br>
            <a:rPr lang="en-US" altLang="zh-CN" sz="1800" kern="1200" dirty="0" smtClean="0">
              <a:latin typeface="+mj-lt"/>
            </a:rPr>
          </a:br>
          <a:r>
            <a:rPr lang="en-US" altLang="zh-CN" sz="1800" kern="1200" dirty="0" smtClean="0">
              <a:latin typeface="+mj-lt"/>
            </a:rPr>
            <a:t>Forge</a:t>
          </a:r>
          <a:endParaRPr lang="zh-CN" altLang="en-US" sz="1800" kern="1200" dirty="0">
            <a:latin typeface="+mj-lt"/>
          </a:endParaRPr>
        </a:p>
      </dsp:txBody>
      <dsp:txXfrm>
        <a:off x="3676432" y="629174"/>
        <a:ext cx="1109508" cy="1109508"/>
      </dsp:txXfrm>
    </dsp:sp>
    <dsp:sp modelId="{AD9BD4C0-C569-4A17-9892-327355353B22}">
      <dsp:nvSpPr>
        <dsp:cNvPr id="0" name=""/>
        <dsp:cNvSpPr/>
      </dsp:nvSpPr>
      <dsp:spPr>
        <a:xfrm rot="771429">
          <a:off x="3632655" y="2203387"/>
          <a:ext cx="262077" cy="41914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>
            <a:latin typeface="+mj-lt"/>
          </a:endParaRPr>
        </a:p>
      </dsp:txBody>
      <dsp:txXfrm rot="771429">
        <a:off x="3632655" y="2203387"/>
        <a:ext cx="262077" cy="419147"/>
      </dsp:txXfrm>
    </dsp:sp>
    <dsp:sp modelId="{57CB2F96-FF97-47B6-8ADC-60CBEDE8BE37}">
      <dsp:nvSpPr>
        <dsp:cNvPr id="0" name=""/>
        <dsp:cNvSpPr/>
      </dsp:nvSpPr>
      <dsp:spPr>
        <a:xfrm>
          <a:off x="3998060" y="2038318"/>
          <a:ext cx="1109508" cy="110950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err="1" smtClean="0">
              <a:latin typeface="+mj-lt"/>
            </a:rPr>
            <a:t>myDB</a:t>
          </a:r>
          <a:endParaRPr lang="zh-CN" altLang="en-US" sz="1800" kern="1200" dirty="0">
            <a:latin typeface="+mj-lt"/>
          </a:endParaRPr>
        </a:p>
      </dsp:txBody>
      <dsp:txXfrm>
        <a:off x="3998060" y="2038318"/>
        <a:ext cx="1109508" cy="1109508"/>
      </dsp:txXfrm>
    </dsp:sp>
    <dsp:sp modelId="{98A0C5C0-5468-4300-9A66-D1FE8BBC8AC3}">
      <dsp:nvSpPr>
        <dsp:cNvPr id="0" name=""/>
        <dsp:cNvSpPr/>
      </dsp:nvSpPr>
      <dsp:spPr>
        <a:xfrm rot="3857143">
          <a:off x="3169402" y="2784287"/>
          <a:ext cx="262077" cy="41914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>
            <a:latin typeface="+mj-lt"/>
          </a:endParaRPr>
        </a:p>
      </dsp:txBody>
      <dsp:txXfrm rot="3857143">
        <a:off x="3169402" y="2784287"/>
        <a:ext cx="262077" cy="419147"/>
      </dsp:txXfrm>
    </dsp:sp>
    <dsp:sp modelId="{146D2BAA-413E-4502-81AB-09FD149DFA1D}">
      <dsp:nvSpPr>
        <dsp:cNvPr id="0" name=""/>
        <dsp:cNvSpPr/>
      </dsp:nvSpPr>
      <dsp:spPr>
        <a:xfrm>
          <a:off x="3096878" y="3168363"/>
          <a:ext cx="1109508" cy="110950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err="1" smtClean="0">
              <a:latin typeface="+mj-lt"/>
            </a:rPr>
            <a:t>vReport</a:t>
          </a:r>
          <a:endParaRPr lang="zh-CN" altLang="en-US" sz="1800" kern="1200" dirty="0">
            <a:latin typeface="+mj-lt"/>
          </a:endParaRPr>
        </a:p>
      </dsp:txBody>
      <dsp:txXfrm>
        <a:off x="3096878" y="3168363"/>
        <a:ext cx="1109508" cy="1109508"/>
      </dsp:txXfrm>
    </dsp:sp>
    <dsp:sp modelId="{8BDCAFBC-7A23-4D4D-925B-592DCC220D09}">
      <dsp:nvSpPr>
        <dsp:cNvPr id="0" name=""/>
        <dsp:cNvSpPr/>
      </dsp:nvSpPr>
      <dsp:spPr>
        <a:xfrm rot="6942857">
          <a:off x="2426403" y="2784287"/>
          <a:ext cx="262077" cy="41914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>
            <a:latin typeface="+mj-lt"/>
          </a:endParaRPr>
        </a:p>
      </dsp:txBody>
      <dsp:txXfrm rot="6942857">
        <a:off x="2426403" y="2784287"/>
        <a:ext cx="262077" cy="419147"/>
      </dsp:txXfrm>
    </dsp:sp>
    <dsp:sp modelId="{DAD3525B-7A57-494F-AB8F-E991EF296AFA}">
      <dsp:nvSpPr>
        <dsp:cNvPr id="0" name=""/>
        <dsp:cNvSpPr/>
      </dsp:nvSpPr>
      <dsp:spPr>
        <a:xfrm>
          <a:off x="1651496" y="3168363"/>
          <a:ext cx="1109508" cy="110950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err="1" smtClean="0">
              <a:latin typeface="+mj-lt"/>
            </a:rPr>
            <a:t>WebAPI</a:t>
          </a:r>
          <a:endParaRPr lang="zh-CN" altLang="en-US" sz="1800" kern="1200" dirty="0">
            <a:latin typeface="+mj-lt"/>
          </a:endParaRPr>
        </a:p>
      </dsp:txBody>
      <dsp:txXfrm>
        <a:off x="1651496" y="3168363"/>
        <a:ext cx="1109508" cy="1109508"/>
      </dsp:txXfrm>
    </dsp:sp>
    <dsp:sp modelId="{0A6B275F-3673-4288-A352-EBB8719C1B4F}">
      <dsp:nvSpPr>
        <dsp:cNvPr id="0" name=""/>
        <dsp:cNvSpPr/>
      </dsp:nvSpPr>
      <dsp:spPr>
        <a:xfrm rot="10028571">
          <a:off x="1963151" y="2203387"/>
          <a:ext cx="262077" cy="41914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 rot="10028571">
        <a:off x="1963151" y="2203387"/>
        <a:ext cx="262077" cy="419147"/>
      </dsp:txXfrm>
    </dsp:sp>
    <dsp:sp modelId="{D1C58CB7-07F8-4739-A23A-62DEAA60FCF9}">
      <dsp:nvSpPr>
        <dsp:cNvPr id="0" name=""/>
        <dsp:cNvSpPr/>
      </dsp:nvSpPr>
      <dsp:spPr>
        <a:xfrm>
          <a:off x="750315" y="2038318"/>
          <a:ext cx="1109508" cy="1109508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>
              <a:latin typeface="+mj-lt"/>
            </a:rPr>
            <a:t>VDB-SDK</a:t>
          </a:r>
          <a:endParaRPr lang="zh-CN" altLang="en-US" sz="1900" kern="1200" dirty="0">
            <a:latin typeface="+mj-lt"/>
          </a:endParaRPr>
        </a:p>
      </dsp:txBody>
      <dsp:txXfrm>
        <a:off x="750315" y="2038318"/>
        <a:ext cx="1109508" cy="1109508"/>
      </dsp:txXfrm>
    </dsp:sp>
    <dsp:sp modelId="{38D2DE28-1BE9-49CE-8E21-5ADEF638C564}">
      <dsp:nvSpPr>
        <dsp:cNvPr id="0" name=""/>
        <dsp:cNvSpPr/>
      </dsp:nvSpPr>
      <dsp:spPr>
        <a:xfrm rot="13114286">
          <a:off x="2128484" y="1479016"/>
          <a:ext cx="262077" cy="41914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 rot="13114286">
        <a:off x="2128484" y="1479016"/>
        <a:ext cx="262077" cy="419147"/>
      </dsp:txXfrm>
    </dsp:sp>
    <dsp:sp modelId="{EFB43576-D9D5-48E4-901F-80F40FB65EF4}">
      <dsp:nvSpPr>
        <dsp:cNvPr id="0" name=""/>
        <dsp:cNvSpPr/>
      </dsp:nvSpPr>
      <dsp:spPr>
        <a:xfrm>
          <a:off x="1071943" y="629174"/>
          <a:ext cx="1109508" cy="1109508"/>
        </a:xfrm>
        <a:prstGeom prst="ellipse">
          <a:avLst/>
        </a:prstGeom>
        <a:solidFill>
          <a:srgbClr val="FF990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>
              <a:latin typeface="+mj-lt"/>
            </a:rPr>
            <a:t>Catalog Builder</a:t>
          </a:r>
          <a:endParaRPr lang="zh-CN" altLang="en-US" sz="1900" kern="1200" dirty="0">
            <a:latin typeface="+mj-lt"/>
          </a:endParaRPr>
        </a:p>
      </dsp:txBody>
      <dsp:txXfrm>
        <a:off x="1071943" y="629174"/>
        <a:ext cx="1109508" cy="1109508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4869F-9663-4F5B-BB1E-1477F6108148}" type="datetimeFigureOut">
              <a:rPr lang="zh-CN" altLang="en-US" smtClean="0"/>
              <a:pPr/>
              <a:t>2010-5-26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3DE6F-564F-464E-A5D7-DE6AB74F25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A8390-A24E-4E62-9541-F160318577D5}" type="datetimeFigureOut">
              <a:rPr lang="zh-CN" altLang="en-US" smtClean="0"/>
              <a:pPr/>
              <a:t>2010-5-26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417ED-D13D-441A-87AC-5D27D16B0A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651F-1868-4264-B3AC-236F2B6A9473}" type="datetimeFigureOut">
              <a:rPr lang="zh-CN" altLang="en-US" smtClean="0"/>
              <a:pPr/>
              <a:t>2010-5-26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EBC59-79EF-4FA9-A988-E9AECCC082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651F-1868-4264-B3AC-236F2B6A9473}" type="datetimeFigureOut">
              <a:rPr lang="zh-CN" altLang="en-US" smtClean="0"/>
              <a:pPr/>
              <a:t>2010-5-26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EBC59-79EF-4FA9-A988-E9AECCC082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651F-1868-4264-B3AC-236F2B6A9473}" type="datetimeFigureOut">
              <a:rPr lang="zh-CN" altLang="en-US" smtClean="0"/>
              <a:pPr/>
              <a:t>2010-5-26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EBC59-79EF-4FA9-A988-E9AECCC082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651F-1868-4264-B3AC-236F2B6A9473}" type="datetimeFigureOut">
              <a:rPr lang="zh-CN" altLang="en-US" smtClean="0"/>
              <a:pPr/>
              <a:t>2010-5-26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EBC59-79EF-4FA9-A988-E9AECCC0822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786578" y="428604"/>
            <a:ext cx="264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0" i="1" dirty="0" smtClean="0">
                <a:solidFill>
                  <a:schemeClr val="accent1">
                    <a:lumMod val="75000"/>
                  </a:schemeClr>
                </a:solidFill>
                <a:effectLst/>
                <a:latin typeface="Elephant" pitchFamily="18" charset="0"/>
                <a:cs typeface="Times New Roman" pitchFamily="18" charset="0"/>
              </a:rPr>
              <a:t>Power your database</a:t>
            </a:r>
            <a:endParaRPr lang="zh-CN" altLang="en-US" sz="1600" b="0" i="1" dirty="0">
              <a:solidFill>
                <a:schemeClr val="accent1">
                  <a:lumMod val="75000"/>
                </a:schemeClr>
              </a:solidFill>
              <a:effectLst/>
              <a:latin typeface="Elephant" pitchFamily="18" charset="0"/>
              <a:cs typeface="Times New Roman" pitchFamily="18" charset="0"/>
            </a:endParaRPr>
          </a:p>
        </p:txBody>
      </p:sp>
      <p:pic>
        <p:nvPicPr>
          <p:cNvPr id="8" name="图片 7" descr="VDBlogo无字副本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43668" y="1"/>
            <a:ext cx="785786" cy="81453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000892" y="71414"/>
            <a:ext cx="2071702" cy="500041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600" b="1" i="0" u="none" strike="noStrike" kern="1200" cap="none" spc="0" normalizeH="0" baseline="0" noProof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VisualDB</a:t>
            </a:r>
            <a:endParaRPr kumimoji="0" lang="zh-CN" altLang="en-US" sz="5600" b="1" i="0" u="none" strike="noStrike" kern="1200" cap="none" spc="0" normalizeH="0" baseline="0" noProof="0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669920" y="-71462"/>
            <a:ext cx="4026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 i="1" kern="1200" dirty="0" smtClean="0">
                <a:solidFill>
                  <a:srgbClr val="FF0000"/>
                </a:solidFill>
                <a:effectLst/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®</a:t>
            </a:r>
            <a:endParaRPr lang="zh-CN" altLang="en-US" sz="2000" b="0" dirty="0">
              <a:solidFill>
                <a:srgbClr val="FF0000"/>
              </a:solidFill>
              <a:effectLst/>
              <a:latin typeface="Cambria Math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651F-1868-4264-B3AC-236F2B6A9473}" type="datetimeFigureOut">
              <a:rPr lang="zh-CN" altLang="en-US" smtClean="0"/>
              <a:pPr/>
              <a:t>2010-5-26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EBC59-79EF-4FA9-A988-E9AECCC082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651F-1868-4264-B3AC-236F2B6A9473}" type="datetimeFigureOut">
              <a:rPr lang="zh-CN" altLang="en-US" smtClean="0"/>
              <a:pPr/>
              <a:t>2010-5-26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EBC59-79EF-4FA9-A988-E9AECCC082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651F-1868-4264-B3AC-236F2B6A9473}" type="datetimeFigureOut">
              <a:rPr lang="zh-CN" altLang="en-US" smtClean="0"/>
              <a:pPr/>
              <a:t>2010-5-26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EBC59-79EF-4FA9-A988-E9AECCC082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651F-1868-4264-B3AC-236F2B6A9473}" type="datetimeFigureOut">
              <a:rPr lang="zh-CN" altLang="en-US" smtClean="0"/>
              <a:pPr/>
              <a:t>2010-5-26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EBC59-79EF-4FA9-A988-E9AECCC082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651F-1868-4264-B3AC-236F2B6A9473}" type="datetimeFigureOut">
              <a:rPr lang="zh-CN" altLang="en-US" smtClean="0"/>
              <a:pPr/>
              <a:t>2010-5-26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EBC59-79EF-4FA9-A988-E9AECCC082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651F-1868-4264-B3AC-236F2B6A9473}" type="datetimeFigureOut">
              <a:rPr lang="zh-CN" altLang="en-US" smtClean="0"/>
              <a:pPr/>
              <a:t>2010-5-26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EBC59-79EF-4FA9-A988-E9AECCC0822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单圆角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651F-1868-4264-B3AC-236F2B6A9473}" type="datetimeFigureOut">
              <a:rPr lang="zh-CN" altLang="en-US" smtClean="0"/>
              <a:pPr/>
              <a:t>2010-5-26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CCEBC59-79EF-4FA9-A988-E9AECCC0822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 smtClean="0"/>
              <a:t>第二级</a:t>
            </a:r>
          </a:p>
          <a:p>
            <a:pPr lvl="2" eaLnBrk="1" latinLnBrk="0" hangingPunct="1"/>
            <a:r>
              <a:rPr kumimoji="0" lang="zh-CN" altLang="en-US" dirty="0" smtClean="0"/>
              <a:t>第三级</a:t>
            </a:r>
          </a:p>
          <a:p>
            <a:pPr lvl="3" eaLnBrk="1" latinLnBrk="0" hangingPunct="1"/>
            <a:r>
              <a:rPr kumimoji="0" lang="zh-CN" altLang="en-US" dirty="0" smtClean="0"/>
              <a:t>第四级</a:t>
            </a:r>
          </a:p>
          <a:p>
            <a:pPr lvl="4" eaLnBrk="1" latinLnBrk="0" hangingPunct="1"/>
            <a:r>
              <a:rPr kumimoji="0" lang="zh-CN" altLang="en-US" dirty="0" smtClean="0"/>
              <a:t>第五级</a:t>
            </a:r>
            <a:endParaRPr kumimoji="0" 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AE651F-1868-4264-B3AC-236F2B6A9473}" type="datetimeFigureOut">
              <a:rPr lang="zh-CN" altLang="en-US" smtClean="0"/>
              <a:pPr/>
              <a:t>2010-5-26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CCEBC59-79EF-4FA9-A988-E9AECCC0822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任意多边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任意多边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microsoft.com/office/2007/relationships/diagramDrawing" Target="../diagrams/drawing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visualdb@sdb.cnic.cn" TargetMode="External"/><Relationship Id="rId2" Type="http://schemas.openxmlformats.org/officeDocument/2006/relationships/hyperlink" Target="http://bbs.csdb.c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diagramDrawing" Target="../diagrams/drawing1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</a:t>
            </a:r>
            <a:r>
              <a:rPr lang="zh-CN" altLang="en-US" dirty="0" smtClean="0"/>
              <a:t>培训材料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Power your database</a:t>
            </a:r>
          </a:p>
          <a:p>
            <a:endParaRPr lang="en-US" altLang="zh-CN" dirty="0" smtClean="0"/>
          </a:p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科学数据中心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2010-5-27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9486" y="2357430"/>
            <a:ext cx="7786742" cy="3961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7" name="矩形 6"/>
          <p:cNvSpPr/>
          <p:nvPr/>
        </p:nvSpPr>
        <p:spPr>
          <a:xfrm>
            <a:off x="4929190" y="1214422"/>
            <a:ext cx="2897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 Catalog Builder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2000240"/>
            <a:ext cx="5000660" cy="10527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70" y="3286124"/>
            <a:ext cx="4970841" cy="33575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4714876" y="2643182"/>
            <a:ext cx="1143008" cy="214314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214546" y="2643182"/>
            <a:ext cx="1143008" cy="214314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500430" y="2547360"/>
            <a:ext cx="1143008" cy="153354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500430" y="2381814"/>
            <a:ext cx="1143008" cy="142876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标注 7"/>
          <p:cNvSpPr>
            <a:spLocks noChangeArrowheads="1"/>
          </p:cNvSpPr>
          <p:nvPr/>
        </p:nvSpPr>
        <p:spPr bwMode="auto">
          <a:xfrm>
            <a:off x="428596" y="2214554"/>
            <a:ext cx="1285875" cy="500066"/>
          </a:xfrm>
          <a:prstGeom prst="wedgeRoundRectCallout">
            <a:avLst>
              <a:gd name="adj1" fmla="val 72097"/>
              <a:gd name="adj2" fmla="val 11148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数据类型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16" name="圆角矩形标注 7"/>
          <p:cNvSpPr>
            <a:spLocks noChangeArrowheads="1"/>
          </p:cNvSpPr>
          <p:nvPr/>
        </p:nvSpPr>
        <p:spPr bwMode="auto">
          <a:xfrm>
            <a:off x="7500958" y="4357694"/>
            <a:ext cx="1285875" cy="500066"/>
          </a:xfrm>
          <a:prstGeom prst="wedgeRoundRectCallout">
            <a:avLst>
              <a:gd name="adj1" fmla="val -75087"/>
              <a:gd name="adj2" fmla="val -33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页面配置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21" name="矩形 20"/>
          <p:cNvSpPr/>
          <p:nvPr/>
        </p:nvSpPr>
        <p:spPr>
          <a:xfrm>
            <a:off x="4929190" y="1214422"/>
            <a:ext cx="2897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 Catalog Builder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457200" y="2254590"/>
            <a:ext cx="8229600" cy="438912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 smtClean="0">
                <a:ea typeface="楷体_GB2312" pitchFamily="49" charset="-122"/>
              </a:rPr>
              <a:t>增加、修改、删除</a:t>
            </a:r>
            <a:r>
              <a:rPr lang="zh-CN" altLang="en-US" dirty="0" smtClean="0">
                <a:solidFill>
                  <a:srgbClr val="FF0000"/>
                </a:solidFill>
                <a:ea typeface="楷体_GB2312" pitchFamily="49" charset="-122"/>
              </a:rPr>
              <a:t>用户组</a:t>
            </a:r>
            <a:r>
              <a:rPr lang="zh-CN" altLang="en-US" dirty="0" smtClean="0">
                <a:ea typeface="楷体_GB2312" pitchFamily="49" charset="-122"/>
              </a:rPr>
              <a:t>信息、组内用户管理、用户组授权</a:t>
            </a:r>
            <a:endParaRPr lang="en-US" altLang="zh-CN" dirty="0" smtClean="0">
              <a:ea typeface="楷体_GB2312" pitchFamily="49" charset="-122"/>
            </a:endParaRPr>
          </a:p>
          <a:p>
            <a:pPr>
              <a:lnSpc>
                <a:spcPct val="90000"/>
              </a:lnSpc>
            </a:pPr>
            <a:endParaRPr lang="en-US" altLang="zh-CN" sz="1000" dirty="0" smtClean="0">
              <a:ea typeface="楷体_GB2312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dirty="0" smtClean="0">
                <a:ea typeface="楷体_GB2312" pitchFamily="49" charset="-122"/>
              </a:rPr>
              <a:t>增加、修改、删除用户信息、设置用户组、用户授权、查看用户访问及操作历史等</a:t>
            </a:r>
            <a:endParaRPr lang="en-US" altLang="zh-CN" dirty="0" smtClean="0">
              <a:ea typeface="楷体_GB2312" pitchFamily="49" charset="-122"/>
            </a:endParaRPr>
          </a:p>
          <a:p>
            <a:pPr>
              <a:lnSpc>
                <a:spcPct val="90000"/>
              </a:lnSpc>
            </a:pPr>
            <a:endParaRPr lang="en-US" altLang="zh-CN" sz="800" dirty="0" smtClean="0">
              <a:ea typeface="楷体_GB2312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dirty="0" smtClean="0">
                <a:solidFill>
                  <a:srgbClr val="FF0000"/>
                </a:solidFill>
                <a:ea typeface="楷体_GB2312" pitchFamily="49" charset="-122"/>
              </a:rPr>
              <a:t>权限控制粒度（记录级、字段级）</a:t>
            </a:r>
          </a:p>
          <a:p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9" name="矩形 8"/>
          <p:cNvSpPr/>
          <p:nvPr/>
        </p:nvSpPr>
        <p:spPr>
          <a:xfrm>
            <a:off x="4929190" y="1214422"/>
            <a:ext cx="2897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 Security Center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500306"/>
            <a:ext cx="7105123" cy="3557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圆角矩形标注 7"/>
          <p:cNvSpPr>
            <a:spLocks noChangeArrowheads="1"/>
          </p:cNvSpPr>
          <p:nvPr/>
        </p:nvSpPr>
        <p:spPr bwMode="auto">
          <a:xfrm>
            <a:off x="5786447" y="5000636"/>
            <a:ext cx="1000132" cy="500066"/>
          </a:xfrm>
          <a:prstGeom prst="wedgeRoundRectCallout">
            <a:avLst>
              <a:gd name="adj1" fmla="val -75087"/>
              <a:gd name="adj2" fmla="val -33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  授权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8" name="矩形 7"/>
          <p:cNvSpPr/>
          <p:nvPr/>
        </p:nvSpPr>
        <p:spPr>
          <a:xfrm>
            <a:off x="4929190" y="1214422"/>
            <a:ext cx="2897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 Security Center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2071678"/>
            <a:ext cx="2638010" cy="4572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1067" y="2071678"/>
            <a:ext cx="4310073" cy="1818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57620" y="4000504"/>
            <a:ext cx="4357718" cy="25792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圆角矩形标注 7"/>
          <p:cNvSpPr>
            <a:spLocks noChangeArrowheads="1"/>
          </p:cNvSpPr>
          <p:nvPr/>
        </p:nvSpPr>
        <p:spPr bwMode="auto">
          <a:xfrm>
            <a:off x="7286644" y="4857760"/>
            <a:ext cx="1643042" cy="500066"/>
          </a:xfrm>
          <a:prstGeom prst="wedgeRoundRectCallout">
            <a:avLst>
              <a:gd name="adj1" fmla="val -75087"/>
              <a:gd name="adj2" fmla="val -33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用户操作记录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7500958" y="3000372"/>
            <a:ext cx="1285875" cy="500066"/>
          </a:xfrm>
          <a:prstGeom prst="wedgeRoundRectCallout">
            <a:avLst>
              <a:gd name="adj1" fmla="val -75087"/>
              <a:gd name="adj2" fmla="val -33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添加用户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9" name="圆角矩形标注 7"/>
          <p:cNvSpPr>
            <a:spLocks noChangeArrowheads="1"/>
          </p:cNvSpPr>
          <p:nvPr/>
        </p:nvSpPr>
        <p:spPr bwMode="auto">
          <a:xfrm flipH="1">
            <a:off x="214282" y="4143380"/>
            <a:ext cx="1214446" cy="500066"/>
          </a:xfrm>
          <a:prstGeom prst="wedgeRoundRectCallout">
            <a:avLst>
              <a:gd name="adj1" fmla="val -72461"/>
              <a:gd name="adj2" fmla="val -36179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组管理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13" name="矩形 12"/>
          <p:cNvSpPr/>
          <p:nvPr/>
        </p:nvSpPr>
        <p:spPr>
          <a:xfrm>
            <a:off x="4929190" y="1214422"/>
            <a:ext cx="2897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 Security Center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457200" y="2254590"/>
            <a:ext cx="8229600" cy="438912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 smtClean="0">
                <a:solidFill>
                  <a:srgbClr val="FF0000"/>
                </a:solidFill>
                <a:ea typeface="楷体_GB2312" pitchFamily="49" charset="-122"/>
              </a:rPr>
              <a:t>页面设置（布局设置、风格设置、页面组件设置）</a:t>
            </a:r>
            <a:endParaRPr lang="en-US" altLang="zh-CN" dirty="0" smtClean="0">
              <a:solidFill>
                <a:srgbClr val="FF0000"/>
              </a:solidFill>
              <a:ea typeface="楷体_GB2312" pitchFamily="49" charset="-122"/>
            </a:endParaRPr>
          </a:p>
          <a:p>
            <a:pPr>
              <a:lnSpc>
                <a:spcPct val="90000"/>
              </a:lnSpc>
            </a:pPr>
            <a:endParaRPr lang="en-US" altLang="zh-CN" sz="1000" dirty="0" smtClean="0">
              <a:solidFill>
                <a:srgbClr val="FF0000"/>
              </a:solidFill>
              <a:ea typeface="楷体_GB2312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dirty="0" smtClean="0">
                <a:solidFill>
                  <a:srgbClr val="FF0000"/>
                </a:solidFill>
                <a:ea typeface="楷体_GB2312" pitchFamily="49" charset="-122"/>
              </a:rPr>
              <a:t>组件管理（组件修改、复制、删除）</a:t>
            </a:r>
            <a:endParaRPr lang="en-US" altLang="zh-CN" dirty="0" smtClean="0">
              <a:solidFill>
                <a:srgbClr val="FF0000"/>
              </a:solidFill>
              <a:ea typeface="楷体_GB2312" pitchFamily="49" charset="-122"/>
            </a:endParaRPr>
          </a:p>
          <a:p>
            <a:pPr>
              <a:lnSpc>
                <a:spcPct val="90000"/>
              </a:lnSpc>
            </a:pPr>
            <a:endParaRPr lang="en-US" altLang="zh-CN" sz="800" dirty="0" smtClean="0">
              <a:solidFill>
                <a:srgbClr val="FF0000"/>
              </a:solidFill>
              <a:ea typeface="楷体_GB2312" pitchFamily="49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ea typeface="楷体_GB2312" pitchFamily="49" charset="-122"/>
              </a:rPr>
              <a:t>网站发布</a:t>
            </a:r>
            <a:endParaRPr lang="zh-CN" altLang="en-US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7" name="矩形 6"/>
          <p:cNvSpPr/>
          <p:nvPr/>
        </p:nvSpPr>
        <p:spPr>
          <a:xfrm>
            <a:off x="4929190" y="1214422"/>
            <a:ext cx="26568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 Web Publisher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285992"/>
            <a:ext cx="7848592" cy="4040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圆角矩形标注 7"/>
          <p:cNvSpPr>
            <a:spLocks noChangeArrowheads="1"/>
          </p:cNvSpPr>
          <p:nvPr/>
        </p:nvSpPr>
        <p:spPr bwMode="auto">
          <a:xfrm>
            <a:off x="357158" y="5572140"/>
            <a:ext cx="1285875" cy="500066"/>
          </a:xfrm>
          <a:prstGeom prst="wedgeRoundRectCallout">
            <a:avLst>
              <a:gd name="adj1" fmla="val 68790"/>
              <a:gd name="adj2" fmla="val -48936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页面设置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6" name="圆角矩形标注 7"/>
          <p:cNvSpPr>
            <a:spLocks noChangeArrowheads="1"/>
          </p:cNvSpPr>
          <p:nvPr/>
        </p:nvSpPr>
        <p:spPr bwMode="auto">
          <a:xfrm>
            <a:off x="7000892" y="2643182"/>
            <a:ext cx="1285875" cy="500066"/>
          </a:xfrm>
          <a:prstGeom prst="wedgeRoundRectCallout">
            <a:avLst>
              <a:gd name="adj1" fmla="val -75087"/>
              <a:gd name="adj2" fmla="val -33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支持拖拽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7" name="圆角矩形标注 7"/>
          <p:cNvSpPr>
            <a:spLocks noChangeArrowheads="1"/>
          </p:cNvSpPr>
          <p:nvPr/>
        </p:nvSpPr>
        <p:spPr bwMode="auto">
          <a:xfrm>
            <a:off x="4357686" y="4357694"/>
            <a:ext cx="1428760" cy="500066"/>
          </a:xfrm>
          <a:prstGeom prst="wedgeRoundRectCallout">
            <a:avLst>
              <a:gd name="adj1" fmla="val -15552"/>
              <a:gd name="adj2" fmla="val -95713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组件式管理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4929190" y="1214422"/>
            <a:ext cx="26568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 Web Publisher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214554"/>
            <a:ext cx="3357586" cy="24386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4857760"/>
            <a:ext cx="6858048" cy="17859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2500306"/>
            <a:ext cx="3889726" cy="2071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圆角矩形标注 7"/>
          <p:cNvSpPr>
            <a:spLocks noChangeArrowheads="1"/>
          </p:cNvSpPr>
          <p:nvPr/>
        </p:nvSpPr>
        <p:spPr bwMode="auto">
          <a:xfrm>
            <a:off x="428596" y="3714752"/>
            <a:ext cx="857256" cy="500066"/>
          </a:xfrm>
          <a:prstGeom prst="wedgeRoundRectCallout">
            <a:avLst>
              <a:gd name="adj1" fmla="val 67384"/>
              <a:gd name="adj2" fmla="val -6070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组件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8" name="圆角矩形标注 7"/>
          <p:cNvSpPr>
            <a:spLocks noChangeArrowheads="1"/>
          </p:cNvSpPr>
          <p:nvPr/>
        </p:nvSpPr>
        <p:spPr bwMode="auto">
          <a:xfrm>
            <a:off x="5143504" y="5857892"/>
            <a:ext cx="1285875" cy="500066"/>
          </a:xfrm>
          <a:prstGeom prst="wedgeRoundRectCallout">
            <a:avLst>
              <a:gd name="adj1" fmla="val -64338"/>
              <a:gd name="adj2" fmla="val -40431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页面设置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9" name="圆角矩形标注 7"/>
          <p:cNvSpPr>
            <a:spLocks noChangeArrowheads="1"/>
          </p:cNvSpPr>
          <p:nvPr/>
        </p:nvSpPr>
        <p:spPr bwMode="auto">
          <a:xfrm>
            <a:off x="7715272" y="3857628"/>
            <a:ext cx="1285875" cy="500066"/>
          </a:xfrm>
          <a:prstGeom prst="wedgeRoundRectCallout">
            <a:avLst>
              <a:gd name="adj1" fmla="val -65430"/>
              <a:gd name="adj2" fmla="val -2290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网站发布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97207" y="4846471"/>
            <a:ext cx="725669" cy="169158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631885" y="4846471"/>
            <a:ext cx="725669" cy="169158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88811" y="4846471"/>
            <a:ext cx="725669" cy="169158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18" name="矩形 17"/>
          <p:cNvSpPr/>
          <p:nvPr/>
        </p:nvSpPr>
        <p:spPr>
          <a:xfrm>
            <a:off x="4929190" y="1214422"/>
            <a:ext cx="26568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 Web Publisher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457200" y="2254590"/>
            <a:ext cx="8229600" cy="32461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dirty="0" smtClean="0"/>
              <a:t>增、删、修改数据（支持表格编辑、复制、粘贴等）</a:t>
            </a: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zh-CN" altLang="en-US" dirty="0" smtClean="0"/>
              <a:t>浏览与检索</a:t>
            </a: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zh-CN" altLang="en-US" dirty="0" smtClean="0"/>
              <a:t>权限控制</a:t>
            </a: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zh-CN" altLang="en-US" dirty="0" smtClean="0"/>
              <a:t>数据校验</a:t>
            </a: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zh-CN" altLang="en-US" dirty="0" smtClean="0"/>
              <a:t>数据导入导出</a:t>
            </a: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zh-CN" altLang="en-US" dirty="0" smtClean="0"/>
              <a:t>统计图表</a:t>
            </a:r>
            <a:endParaRPr lang="en-US" altLang="zh-CN" dirty="0" smtClean="0"/>
          </a:p>
          <a:p>
            <a:pPr>
              <a:lnSpc>
                <a:spcPct val="90000"/>
              </a:lnSpc>
            </a:pPr>
            <a:r>
              <a:rPr lang="en-US" altLang="zh-CN" dirty="0" smtClean="0"/>
              <a:t>……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7" name="矩形 6"/>
          <p:cNvSpPr/>
          <p:nvPr/>
        </p:nvSpPr>
        <p:spPr>
          <a:xfrm>
            <a:off x="4929190" y="1214422"/>
            <a:ext cx="2133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 Data Forge</a:t>
            </a:r>
            <a:endParaRPr lang="zh-CN" altLang="en-US" sz="28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285992"/>
            <a:ext cx="8572528" cy="4208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7" name="矩形 6"/>
          <p:cNvSpPr/>
          <p:nvPr/>
        </p:nvSpPr>
        <p:spPr>
          <a:xfrm>
            <a:off x="4929190" y="1214422"/>
            <a:ext cx="2133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 Data Forge</a:t>
            </a:r>
            <a:endParaRPr lang="zh-CN" altLang="en-US" sz="28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VisualDB</a:t>
            </a:r>
            <a:r>
              <a:rPr lang="zh-CN" altLang="en-US" dirty="0" smtClean="0"/>
              <a:t>简介</a:t>
            </a:r>
            <a:endParaRPr lang="en-US" altLang="zh-CN" dirty="0" smtClean="0"/>
          </a:p>
          <a:p>
            <a:endParaRPr lang="en-US" altLang="zh-CN" sz="800" dirty="0" smtClean="0"/>
          </a:p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</a:t>
            </a:r>
            <a:r>
              <a:rPr lang="zh-CN" altLang="en-US" dirty="0" smtClean="0"/>
              <a:t>新功能</a:t>
            </a:r>
            <a:endParaRPr lang="en-US" altLang="zh-CN" dirty="0" smtClean="0"/>
          </a:p>
          <a:p>
            <a:endParaRPr lang="en-US" altLang="zh-CN" sz="800" dirty="0" smtClean="0"/>
          </a:p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</a:t>
            </a:r>
            <a:r>
              <a:rPr lang="zh-CN" altLang="en-US" dirty="0" smtClean="0"/>
              <a:t>设计特性</a:t>
            </a:r>
            <a:endParaRPr lang="en-US" altLang="zh-CN" dirty="0" smtClean="0">
              <a:sym typeface="Wingdings" pitchFamily="2" charset="2"/>
            </a:endParaRPr>
          </a:p>
          <a:p>
            <a:endParaRPr lang="en-US" altLang="zh-CN" sz="800" dirty="0" smtClean="0"/>
          </a:p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</a:t>
            </a:r>
            <a:r>
              <a:rPr lang="zh-CN" altLang="en-US" dirty="0" smtClean="0"/>
              <a:t>软件架构与二次开发</a:t>
            </a:r>
            <a:endParaRPr lang="en-US" altLang="zh-CN" dirty="0" smtClean="0"/>
          </a:p>
          <a:p>
            <a:endParaRPr lang="zh-CN" altLang="en-US" sz="800" dirty="0" smtClean="0"/>
          </a:p>
          <a:p>
            <a:r>
              <a:rPr lang="zh-CN" altLang="en-US" dirty="0" smtClean="0"/>
              <a:t>安装使用与版本迁移</a:t>
            </a:r>
            <a:endParaRPr lang="en-US" altLang="zh-CN" dirty="0" smtClean="0"/>
          </a:p>
          <a:p>
            <a:endParaRPr lang="en-US" altLang="zh-CN" sz="800" dirty="0" smtClean="0"/>
          </a:p>
          <a:p>
            <a:pPr>
              <a:buNone/>
            </a:pPr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6" y="4929198"/>
            <a:ext cx="2669486" cy="1785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2" y="4933947"/>
            <a:ext cx="2714644" cy="17812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0232" y="2428868"/>
            <a:ext cx="5357850" cy="22398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圆角矩形标注 7"/>
          <p:cNvSpPr>
            <a:spLocks noChangeArrowheads="1"/>
          </p:cNvSpPr>
          <p:nvPr/>
        </p:nvSpPr>
        <p:spPr bwMode="auto">
          <a:xfrm>
            <a:off x="7572396" y="3429000"/>
            <a:ext cx="1285875" cy="500066"/>
          </a:xfrm>
          <a:prstGeom prst="wedgeRoundRectCallout">
            <a:avLst>
              <a:gd name="adj1" fmla="val -75087"/>
              <a:gd name="adj2" fmla="val -33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右键菜单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10" name="圆角矩形标注 7"/>
          <p:cNvSpPr>
            <a:spLocks noChangeArrowheads="1"/>
          </p:cNvSpPr>
          <p:nvPr/>
        </p:nvSpPr>
        <p:spPr bwMode="auto">
          <a:xfrm>
            <a:off x="1071538" y="2928934"/>
            <a:ext cx="1071570" cy="500066"/>
          </a:xfrm>
          <a:prstGeom prst="wedgeRoundRectCallout">
            <a:avLst>
              <a:gd name="adj1" fmla="val 37368"/>
              <a:gd name="adj2" fmla="val -95713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工具栏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11" name="圆角矩形标注 7"/>
          <p:cNvSpPr>
            <a:spLocks noChangeArrowheads="1"/>
          </p:cNvSpPr>
          <p:nvPr/>
        </p:nvSpPr>
        <p:spPr bwMode="auto">
          <a:xfrm>
            <a:off x="7643834" y="5286388"/>
            <a:ext cx="1285875" cy="500066"/>
          </a:xfrm>
          <a:prstGeom prst="wedgeRoundRectCallout">
            <a:avLst>
              <a:gd name="adj1" fmla="val -75087"/>
              <a:gd name="adj2" fmla="val -33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导出数据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12" name="圆角矩形标注 7"/>
          <p:cNvSpPr>
            <a:spLocks noChangeArrowheads="1"/>
          </p:cNvSpPr>
          <p:nvPr/>
        </p:nvSpPr>
        <p:spPr bwMode="auto">
          <a:xfrm>
            <a:off x="785786" y="5715016"/>
            <a:ext cx="1285875" cy="500066"/>
          </a:xfrm>
          <a:prstGeom prst="wedgeRoundRectCallout">
            <a:avLst>
              <a:gd name="adj1" fmla="val 37368"/>
              <a:gd name="adj2" fmla="val -87209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数据导入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00232" y="2428868"/>
            <a:ext cx="2286016" cy="35719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572132" y="3429000"/>
            <a:ext cx="1643074" cy="1143008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17" name="矩形 16"/>
          <p:cNvSpPr/>
          <p:nvPr/>
        </p:nvSpPr>
        <p:spPr>
          <a:xfrm>
            <a:off x="4929190" y="1214422"/>
            <a:ext cx="2133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 Data Forge</a:t>
            </a:r>
            <a:endParaRPr lang="zh-CN" altLang="en-US" sz="28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2500306"/>
            <a:ext cx="3143272" cy="20047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2786058"/>
            <a:ext cx="5072066" cy="36142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圆角矩形标注 7"/>
          <p:cNvSpPr>
            <a:spLocks noChangeArrowheads="1"/>
          </p:cNvSpPr>
          <p:nvPr/>
        </p:nvSpPr>
        <p:spPr bwMode="auto">
          <a:xfrm>
            <a:off x="1714480" y="4786322"/>
            <a:ext cx="1285875" cy="500066"/>
          </a:xfrm>
          <a:prstGeom prst="wedgeRoundRectCallout">
            <a:avLst>
              <a:gd name="adj1" fmla="val -33743"/>
              <a:gd name="adj2" fmla="val -87209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数据查询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7" name="圆角矩形标注 7"/>
          <p:cNvSpPr>
            <a:spLocks noChangeArrowheads="1"/>
          </p:cNvSpPr>
          <p:nvPr/>
        </p:nvSpPr>
        <p:spPr bwMode="auto">
          <a:xfrm>
            <a:off x="3143240" y="5500702"/>
            <a:ext cx="1285875" cy="500066"/>
          </a:xfrm>
          <a:prstGeom prst="wedgeRoundRectCallout">
            <a:avLst>
              <a:gd name="adj1" fmla="val 34887"/>
              <a:gd name="adj2" fmla="val -87209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弹出编辑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9" name="圆角矩形标注 7"/>
          <p:cNvSpPr>
            <a:spLocks noChangeArrowheads="1"/>
          </p:cNvSpPr>
          <p:nvPr/>
        </p:nvSpPr>
        <p:spPr bwMode="auto">
          <a:xfrm>
            <a:off x="6072199" y="5929330"/>
            <a:ext cx="785818" cy="428628"/>
          </a:xfrm>
          <a:prstGeom prst="wedgeRoundRectCallout">
            <a:avLst>
              <a:gd name="adj1" fmla="val -66818"/>
              <a:gd name="adj2" fmla="val -36179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en-US" altLang="zh-CN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Tree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10" name="圆角矩形标注 7"/>
          <p:cNvSpPr>
            <a:spLocks noChangeArrowheads="1"/>
          </p:cNvSpPr>
          <p:nvPr/>
        </p:nvSpPr>
        <p:spPr bwMode="auto">
          <a:xfrm>
            <a:off x="7429520" y="3286124"/>
            <a:ext cx="1214446" cy="428628"/>
          </a:xfrm>
          <a:prstGeom prst="wedgeRoundRectCallout">
            <a:avLst>
              <a:gd name="adj1" fmla="val -66818"/>
              <a:gd name="adj2" fmla="val -36179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文件类型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11" name="圆角矩形标注 7"/>
          <p:cNvSpPr>
            <a:spLocks noChangeArrowheads="1"/>
          </p:cNvSpPr>
          <p:nvPr/>
        </p:nvSpPr>
        <p:spPr bwMode="auto">
          <a:xfrm>
            <a:off x="7143768" y="4786322"/>
            <a:ext cx="1643074" cy="428628"/>
          </a:xfrm>
          <a:prstGeom prst="wedgeRoundRectCallout">
            <a:avLst>
              <a:gd name="adj1" fmla="val -66818"/>
              <a:gd name="adj2" fmla="val -36179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en-US" altLang="zh-CN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HTML</a:t>
            </a:r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编辑器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14" name="矩形 13"/>
          <p:cNvSpPr/>
          <p:nvPr/>
        </p:nvSpPr>
        <p:spPr>
          <a:xfrm>
            <a:off x="4929190" y="1214422"/>
            <a:ext cx="2133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 Data Forge</a:t>
            </a:r>
            <a:endParaRPr lang="zh-CN" altLang="en-US" sz="28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b="45311"/>
          <a:stretch>
            <a:fillRect/>
          </a:stretch>
        </p:blipFill>
        <p:spPr bwMode="auto">
          <a:xfrm>
            <a:off x="1857356" y="2285992"/>
            <a:ext cx="2850550" cy="1428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4413614"/>
            <a:ext cx="2500329" cy="1872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9190" y="4357694"/>
            <a:ext cx="2571768" cy="1928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0628" y="2285992"/>
            <a:ext cx="2286015" cy="1714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圆角矩形标注 7"/>
          <p:cNvSpPr>
            <a:spLocks noChangeArrowheads="1"/>
          </p:cNvSpPr>
          <p:nvPr/>
        </p:nvSpPr>
        <p:spPr bwMode="auto">
          <a:xfrm>
            <a:off x="500034" y="4572008"/>
            <a:ext cx="1214446" cy="428628"/>
          </a:xfrm>
          <a:prstGeom prst="wedgeRoundRectCallout">
            <a:avLst>
              <a:gd name="adj1" fmla="val 45247"/>
              <a:gd name="adj2" fmla="val -90752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统计图表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15" name="矩形 14"/>
          <p:cNvSpPr/>
          <p:nvPr/>
        </p:nvSpPr>
        <p:spPr>
          <a:xfrm>
            <a:off x="4929190" y="1214422"/>
            <a:ext cx="2133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 Data Forge</a:t>
            </a:r>
            <a:endParaRPr lang="zh-CN" altLang="en-US" sz="28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050" y="4572008"/>
            <a:ext cx="1990911" cy="1785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8992" y="2000240"/>
            <a:ext cx="2151679" cy="2286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 l="29577" t="15005" r="8451" b="13723"/>
          <a:stretch>
            <a:fillRect/>
          </a:stretch>
        </p:blipFill>
        <p:spPr bwMode="auto">
          <a:xfrm>
            <a:off x="214282" y="4474593"/>
            <a:ext cx="2428892" cy="2097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8455" y="2000240"/>
            <a:ext cx="3222767" cy="2286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57752" y="4500570"/>
            <a:ext cx="1714500" cy="1876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7" cstate="print"/>
          <a:srcRect l="18359" t="15312" r="18359" b="8750"/>
          <a:stretch>
            <a:fillRect/>
          </a:stretch>
        </p:blipFill>
        <p:spPr bwMode="auto">
          <a:xfrm>
            <a:off x="142844" y="2000240"/>
            <a:ext cx="3143272" cy="2286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15141" y="4429132"/>
            <a:ext cx="2162064" cy="21431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圆角矩形标注 7"/>
          <p:cNvSpPr>
            <a:spLocks noChangeArrowheads="1"/>
          </p:cNvSpPr>
          <p:nvPr/>
        </p:nvSpPr>
        <p:spPr bwMode="auto">
          <a:xfrm>
            <a:off x="5357818" y="3714752"/>
            <a:ext cx="2143140" cy="428628"/>
          </a:xfrm>
          <a:prstGeom prst="wedgeRoundRectCallout">
            <a:avLst>
              <a:gd name="adj1" fmla="val -66818"/>
              <a:gd name="adj2" fmla="val -36179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支持多种数据类型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14" name="矩形 13"/>
          <p:cNvSpPr/>
          <p:nvPr/>
        </p:nvSpPr>
        <p:spPr>
          <a:xfrm>
            <a:off x="4929190" y="1214422"/>
            <a:ext cx="2133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 Data Forge</a:t>
            </a:r>
            <a:endParaRPr lang="zh-CN" altLang="en-US" sz="28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457200" y="2254590"/>
            <a:ext cx="8229600" cy="3246112"/>
          </a:xfrm>
        </p:spPr>
        <p:txBody>
          <a:bodyPr/>
          <a:lstStyle/>
          <a:p>
            <a:pPr marL="274320" lvl="1" indent="-274320">
              <a:lnSpc>
                <a:spcPct val="90000"/>
              </a:lnSpc>
              <a:buClr>
                <a:schemeClr val="accent3"/>
              </a:buClr>
              <a:buSzPct val="95000"/>
            </a:pPr>
            <a:r>
              <a:rPr lang="zh-CN" altLang="en-US" sz="2600" dirty="0" smtClean="0"/>
              <a:t>浏览：支持分页、排序、多种显示风格</a:t>
            </a:r>
          </a:p>
          <a:p>
            <a:pPr marL="274320" lvl="1" indent="-274320">
              <a:lnSpc>
                <a:spcPct val="90000"/>
              </a:lnSpc>
              <a:buClr>
                <a:schemeClr val="accent3"/>
              </a:buClr>
              <a:buSzPct val="95000"/>
            </a:pPr>
            <a:r>
              <a:rPr lang="zh-CN" altLang="en-US" sz="2600" dirty="0" smtClean="0"/>
              <a:t>查看：支持多表关联</a:t>
            </a:r>
          </a:p>
          <a:p>
            <a:pPr marL="274320" lvl="1" indent="-274320">
              <a:lnSpc>
                <a:spcPct val="90000"/>
              </a:lnSpc>
              <a:buClr>
                <a:schemeClr val="accent3"/>
              </a:buClr>
              <a:buSzPct val="95000"/>
            </a:pPr>
            <a:r>
              <a:rPr lang="zh-CN" altLang="en-US" sz="2600" dirty="0" smtClean="0"/>
              <a:t>检索：普通检索、组合查询、站内检索</a:t>
            </a:r>
            <a:endParaRPr lang="en-US" altLang="zh-CN" sz="2600" dirty="0" smtClean="0"/>
          </a:p>
          <a:p>
            <a:pPr marL="274320" lvl="1" indent="-274320">
              <a:lnSpc>
                <a:spcPct val="90000"/>
              </a:lnSpc>
              <a:buClr>
                <a:schemeClr val="accent3"/>
              </a:buClr>
              <a:buSzPct val="95000"/>
            </a:pPr>
            <a:r>
              <a:rPr lang="zh-CN" altLang="en-US" sz="2600" dirty="0" smtClean="0"/>
              <a:t>权限控制</a:t>
            </a:r>
            <a:endParaRPr lang="en-US" altLang="zh-CN" sz="2600" dirty="0" smtClean="0"/>
          </a:p>
          <a:p>
            <a:pPr marL="274320" lvl="1" indent="-274320">
              <a:lnSpc>
                <a:spcPct val="90000"/>
              </a:lnSpc>
              <a:buClr>
                <a:schemeClr val="accent3"/>
              </a:buClr>
              <a:buSzPct val="95000"/>
            </a:pPr>
            <a:r>
              <a:rPr lang="zh-CN" altLang="en-US" sz="2600" dirty="0" smtClean="0">
                <a:solidFill>
                  <a:srgbClr val="FF0000"/>
                </a:solidFill>
              </a:rPr>
              <a:t>内置</a:t>
            </a:r>
            <a:r>
              <a:rPr lang="en-US" altLang="zh-CN" sz="2600" dirty="0" smtClean="0">
                <a:solidFill>
                  <a:srgbClr val="FF0000"/>
                </a:solidFill>
              </a:rPr>
              <a:t>CMS</a:t>
            </a:r>
            <a:endParaRPr lang="zh-CN" altLang="en-US" sz="2600" dirty="0" smtClean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7" name="矩形 6"/>
          <p:cNvSpPr/>
          <p:nvPr/>
        </p:nvSpPr>
        <p:spPr>
          <a:xfrm>
            <a:off x="4929190" y="1214422"/>
            <a:ext cx="1278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i="1" dirty="0" smtClean="0"/>
              <a:t> </a:t>
            </a:r>
            <a:r>
              <a:rPr lang="en-US" altLang="zh-CN" sz="2800" b="1" i="1" dirty="0" err="1" smtClean="0"/>
              <a:t>myDB</a:t>
            </a:r>
            <a:endParaRPr lang="zh-CN" altLang="en-US" sz="28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2"/>
          <a:srcRect l="13636" t="5887" r="13636" b="6920"/>
          <a:stretch>
            <a:fillRect/>
          </a:stretch>
        </p:blipFill>
        <p:spPr bwMode="auto">
          <a:xfrm>
            <a:off x="642910" y="0"/>
            <a:ext cx="5225142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圆角矩形标注 7"/>
          <p:cNvSpPr>
            <a:spLocks noChangeArrowheads="1"/>
          </p:cNvSpPr>
          <p:nvPr/>
        </p:nvSpPr>
        <p:spPr bwMode="auto">
          <a:xfrm>
            <a:off x="4000496" y="3643314"/>
            <a:ext cx="1785950" cy="428628"/>
          </a:xfrm>
          <a:prstGeom prst="wedgeRoundRectCallout">
            <a:avLst>
              <a:gd name="adj1" fmla="val -62055"/>
              <a:gd name="adj2" fmla="val -33698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zh-CN" altLang="en-US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内置</a:t>
            </a:r>
            <a:r>
              <a:rPr kumimoji="0" lang="en-US" altLang="zh-CN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CMS</a:t>
            </a:r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组件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4" name="圆角矩形标注 7"/>
          <p:cNvSpPr>
            <a:spLocks noChangeArrowheads="1"/>
          </p:cNvSpPr>
          <p:nvPr/>
        </p:nvSpPr>
        <p:spPr bwMode="auto">
          <a:xfrm>
            <a:off x="4500562" y="5643578"/>
            <a:ext cx="1214446" cy="428628"/>
          </a:xfrm>
          <a:prstGeom prst="wedgeRoundRectCallout">
            <a:avLst>
              <a:gd name="adj1" fmla="val -66818"/>
              <a:gd name="adj2" fmla="val -36179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图表组件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86908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38" name="Picture 2" descr="C:\Documents and Settings\VDB\桌面\tmp\index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2676"/>
            <a:ext cx="7273944" cy="67999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214554"/>
            <a:ext cx="4786346" cy="17585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3500438"/>
            <a:ext cx="5019686" cy="3015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圆角矩形标注 7"/>
          <p:cNvSpPr>
            <a:spLocks noChangeArrowheads="1"/>
          </p:cNvSpPr>
          <p:nvPr/>
        </p:nvSpPr>
        <p:spPr bwMode="auto">
          <a:xfrm>
            <a:off x="1428728" y="4214818"/>
            <a:ext cx="1500198" cy="428628"/>
          </a:xfrm>
          <a:prstGeom prst="wedgeRoundRectCallout">
            <a:avLst>
              <a:gd name="adj1" fmla="val 25739"/>
              <a:gd name="adj2" fmla="val -104656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en-US" altLang="zh-CN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CMS</a:t>
            </a:r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列表页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7" name="圆角矩形标注 7"/>
          <p:cNvSpPr>
            <a:spLocks noChangeArrowheads="1"/>
          </p:cNvSpPr>
          <p:nvPr/>
        </p:nvSpPr>
        <p:spPr bwMode="auto">
          <a:xfrm>
            <a:off x="7358082" y="3143248"/>
            <a:ext cx="1428760" cy="428628"/>
          </a:xfrm>
          <a:prstGeom prst="wedgeRoundRectCallout">
            <a:avLst>
              <a:gd name="adj1" fmla="val -33505"/>
              <a:gd name="adj2" fmla="val 85370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表格列表页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9" name="圆角矩形标注 7"/>
          <p:cNvSpPr>
            <a:spLocks noChangeArrowheads="1"/>
          </p:cNvSpPr>
          <p:nvPr/>
        </p:nvSpPr>
        <p:spPr bwMode="auto">
          <a:xfrm>
            <a:off x="4357686" y="3143248"/>
            <a:ext cx="1214446" cy="642942"/>
          </a:xfrm>
          <a:prstGeom prst="wedgeRoundRectCallout">
            <a:avLst>
              <a:gd name="adj1" fmla="val -32673"/>
              <a:gd name="adj2" fmla="val 65526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组合查询、模糊查询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10" name="圆角矩形标注 7"/>
          <p:cNvSpPr>
            <a:spLocks noChangeArrowheads="1"/>
          </p:cNvSpPr>
          <p:nvPr/>
        </p:nvSpPr>
        <p:spPr bwMode="auto">
          <a:xfrm>
            <a:off x="3000364" y="4786322"/>
            <a:ext cx="1214446" cy="428628"/>
          </a:xfrm>
          <a:prstGeom prst="wedgeRoundRectCallout">
            <a:avLst>
              <a:gd name="adj1" fmla="val 32114"/>
              <a:gd name="adj2" fmla="val -90752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支持排序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11" name="圆角矩形标注 7"/>
          <p:cNvSpPr>
            <a:spLocks noChangeArrowheads="1"/>
          </p:cNvSpPr>
          <p:nvPr/>
        </p:nvSpPr>
        <p:spPr bwMode="auto">
          <a:xfrm>
            <a:off x="6072198" y="5643578"/>
            <a:ext cx="1214446" cy="428628"/>
          </a:xfrm>
          <a:prstGeom prst="wedgeRoundRectCallout">
            <a:avLst>
              <a:gd name="adj1" fmla="val -15163"/>
              <a:gd name="adj2" fmla="val 80409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支持分页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14" name="矩形 13"/>
          <p:cNvSpPr/>
          <p:nvPr/>
        </p:nvSpPr>
        <p:spPr>
          <a:xfrm>
            <a:off x="4929190" y="1214422"/>
            <a:ext cx="1278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i="1" dirty="0" smtClean="0"/>
              <a:t> </a:t>
            </a:r>
            <a:r>
              <a:rPr lang="en-US" altLang="zh-CN" sz="2800" b="1" i="1" dirty="0" err="1" smtClean="0"/>
              <a:t>myDB</a:t>
            </a:r>
            <a:endParaRPr lang="zh-CN" altLang="en-US" sz="28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945689" y="1214422"/>
            <a:ext cx="27697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i="1" dirty="0" err="1" smtClean="0"/>
              <a:t>myDB</a:t>
            </a:r>
            <a:endParaRPr lang="zh-CN" altLang="en-US" sz="2800" b="1" i="1" dirty="0" smtClean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4942" y="71438"/>
            <a:ext cx="3857620" cy="66437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643182"/>
            <a:ext cx="4341120" cy="26432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圆角矩形标注 7"/>
          <p:cNvSpPr>
            <a:spLocks noChangeArrowheads="1"/>
          </p:cNvSpPr>
          <p:nvPr/>
        </p:nvSpPr>
        <p:spPr bwMode="auto">
          <a:xfrm>
            <a:off x="1571604" y="5572140"/>
            <a:ext cx="1785950" cy="428628"/>
          </a:xfrm>
          <a:prstGeom prst="wedgeRoundRectCallout">
            <a:avLst>
              <a:gd name="adj1" fmla="val 32534"/>
              <a:gd name="adj2" fmla="val -93234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表格细览页面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6" name="圆角矩形标注 7"/>
          <p:cNvSpPr>
            <a:spLocks noChangeArrowheads="1"/>
          </p:cNvSpPr>
          <p:nvPr/>
        </p:nvSpPr>
        <p:spPr bwMode="auto">
          <a:xfrm>
            <a:off x="3500430" y="1357298"/>
            <a:ext cx="1714512" cy="428628"/>
          </a:xfrm>
          <a:prstGeom prst="wedgeRoundRectCallout">
            <a:avLst>
              <a:gd name="adj1" fmla="val 67135"/>
              <a:gd name="adj2" fmla="val -8892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en-US" altLang="zh-CN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CMS</a:t>
            </a:r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细览页面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129297"/>
            <a:ext cx="4429156" cy="1299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3600454"/>
            <a:ext cx="42386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 t="38270"/>
          <a:stretch>
            <a:fillRect/>
          </a:stretch>
        </p:blipFill>
        <p:spPr bwMode="auto">
          <a:xfrm>
            <a:off x="357159" y="4143380"/>
            <a:ext cx="4357718" cy="2360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pic>
        <p:nvPicPr>
          <p:cNvPr id="9" name="图片 8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12698" y="2071678"/>
            <a:ext cx="3774144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pic>
        <p:nvPicPr>
          <p:cNvPr id="10" name="图片 9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0628" y="3500438"/>
            <a:ext cx="3786214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pic>
        <p:nvPicPr>
          <p:cNvPr id="11" name="图片 10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00596" y="4786322"/>
            <a:ext cx="378624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sp>
        <p:nvSpPr>
          <p:cNvPr id="12" name="圆角矩形标注 7"/>
          <p:cNvSpPr>
            <a:spLocks noChangeArrowheads="1"/>
          </p:cNvSpPr>
          <p:nvPr/>
        </p:nvSpPr>
        <p:spPr bwMode="auto">
          <a:xfrm>
            <a:off x="5143504" y="3929066"/>
            <a:ext cx="1214446" cy="428628"/>
          </a:xfrm>
          <a:prstGeom prst="wedgeRoundRectCallout">
            <a:avLst>
              <a:gd name="adj1" fmla="val -66818"/>
              <a:gd name="adj2" fmla="val -36179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各种查询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15" name="矩形 14"/>
          <p:cNvSpPr/>
          <p:nvPr/>
        </p:nvSpPr>
        <p:spPr>
          <a:xfrm>
            <a:off x="4929190" y="1214422"/>
            <a:ext cx="1278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i="1" dirty="0" smtClean="0"/>
              <a:t> </a:t>
            </a:r>
            <a:r>
              <a:rPr lang="en-US" altLang="zh-CN" sz="2800" b="1" i="1" dirty="0" err="1" smtClean="0"/>
              <a:t>myDB</a:t>
            </a:r>
            <a:endParaRPr lang="zh-CN" altLang="en-US" sz="28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zh-CN" altLang="en-US" dirty="0" smtClean="0"/>
              <a:t>简介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背景</a:t>
            </a:r>
            <a:endParaRPr lang="zh-CN" altLang="en-US" dirty="0"/>
          </a:p>
        </p:txBody>
      </p:sp>
      <p:grpSp>
        <p:nvGrpSpPr>
          <p:cNvPr id="68" name="Group 26"/>
          <p:cNvGrpSpPr>
            <a:grpSpLocks/>
          </p:cNvGrpSpPr>
          <p:nvPr/>
        </p:nvGrpSpPr>
        <p:grpSpPr bwMode="auto">
          <a:xfrm>
            <a:off x="611188" y="1989138"/>
            <a:ext cx="2303462" cy="1512887"/>
            <a:chOff x="385" y="1253"/>
            <a:chExt cx="1451" cy="953"/>
          </a:xfrm>
        </p:grpSpPr>
        <p:sp>
          <p:nvSpPr>
            <p:cNvPr id="69" name="Oval 27"/>
            <p:cNvSpPr>
              <a:spLocks noChangeArrowheads="1"/>
            </p:cNvSpPr>
            <p:nvPr/>
          </p:nvSpPr>
          <p:spPr bwMode="auto">
            <a:xfrm>
              <a:off x="385" y="1389"/>
              <a:ext cx="771" cy="3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400" b="0">
                  <a:latin typeface="Arial" charset="0"/>
                </a:rPr>
                <a:t>专利数据库</a:t>
              </a:r>
            </a:p>
          </p:txBody>
        </p:sp>
        <p:sp>
          <p:nvSpPr>
            <p:cNvPr id="70" name="Oval 28"/>
            <p:cNvSpPr>
              <a:spLocks noChangeArrowheads="1"/>
            </p:cNvSpPr>
            <p:nvPr/>
          </p:nvSpPr>
          <p:spPr bwMode="auto">
            <a:xfrm>
              <a:off x="1383" y="1253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增加</a:t>
              </a:r>
            </a:p>
          </p:txBody>
        </p:sp>
        <p:sp>
          <p:nvSpPr>
            <p:cNvPr id="71" name="Oval 29"/>
            <p:cNvSpPr>
              <a:spLocks noChangeArrowheads="1"/>
            </p:cNvSpPr>
            <p:nvPr/>
          </p:nvSpPr>
          <p:spPr bwMode="auto">
            <a:xfrm>
              <a:off x="1519" y="1389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删除</a:t>
              </a:r>
            </a:p>
          </p:txBody>
        </p:sp>
        <p:sp>
          <p:nvSpPr>
            <p:cNvPr id="72" name="Oval 30"/>
            <p:cNvSpPr>
              <a:spLocks noChangeArrowheads="1"/>
            </p:cNvSpPr>
            <p:nvPr/>
          </p:nvSpPr>
          <p:spPr bwMode="auto">
            <a:xfrm>
              <a:off x="1519" y="1570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查询</a:t>
              </a:r>
            </a:p>
          </p:txBody>
        </p:sp>
        <p:sp>
          <p:nvSpPr>
            <p:cNvPr id="73" name="Oval 31"/>
            <p:cNvSpPr>
              <a:spLocks noChangeArrowheads="1"/>
            </p:cNvSpPr>
            <p:nvPr/>
          </p:nvSpPr>
          <p:spPr bwMode="auto">
            <a:xfrm>
              <a:off x="1383" y="1706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修改</a:t>
              </a:r>
            </a:p>
          </p:txBody>
        </p:sp>
        <p:sp>
          <p:nvSpPr>
            <p:cNvPr id="74" name="Oval 32"/>
            <p:cNvSpPr>
              <a:spLocks noChangeArrowheads="1"/>
            </p:cNvSpPr>
            <p:nvPr/>
          </p:nvSpPr>
          <p:spPr bwMode="auto">
            <a:xfrm>
              <a:off x="1247" y="1842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浏览</a:t>
              </a:r>
            </a:p>
          </p:txBody>
        </p:sp>
        <p:sp>
          <p:nvSpPr>
            <p:cNvPr id="75" name="Oval 33"/>
            <p:cNvSpPr>
              <a:spLocks noChangeArrowheads="1"/>
            </p:cNvSpPr>
            <p:nvPr/>
          </p:nvSpPr>
          <p:spPr bwMode="auto">
            <a:xfrm>
              <a:off x="1156" y="1979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查看</a:t>
              </a:r>
            </a:p>
          </p:txBody>
        </p:sp>
        <p:sp>
          <p:nvSpPr>
            <p:cNvPr id="76" name="Line 34"/>
            <p:cNvSpPr>
              <a:spLocks noChangeShapeType="1"/>
            </p:cNvSpPr>
            <p:nvPr/>
          </p:nvSpPr>
          <p:spPr bwMode="auto">
            <a:xfrm flipV="1">
              <a:off x="1156" y="1434"/>
              <a:ext cx="182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Line 35"/>
            <p:cNvSpPr>
              <a:spLocks noChangeShapeType="1"/>
            </p:cNvSpPr>
            <p:nvPr/>
          </p:nvSpPr>
          <p:spPr bwMode="auto">
            <a:xfrm>
              <a:off x="1156" y="1570"/>
              <a:ext cx="273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Line 36"/>
            <p:cNvSpPr>
              <a:spLocks noChangeShapeType="1"/>
            </p:cNvSpPr>
            <p:nvPr/>
          </p:nvSpPr>
          <p:spPr bwMode="auto">
            <a:xfrm>
              <a:off x="1066" y="1706"/>
              <a:ext cx="136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9" name="Group 37"/>
          <p:cNvGrpSpPr>
            <a:grpSpLocks/>
          </p:cNvGrpSpPr>
          <p:nvPr/>
        </p:nvGrpSpPr>
        <p:grpSpPr bwMode="auto">
          <a:xfrm>
            <a:off x="611188" y="3644900"/>
            <a:ext cx="2303462" cy="1512888"/>
            <a:chOff x="385" y="1253"/>
            <a:chExt cx="1451" cy="953"/>
          </a:xfrm>
        </p:grpSpPr>
        <p:sp>
          <p:nvSpPr>
            <p:cNvPr id="80" name="Oval 38"/>
            <p:cNvSpPr>
              <a:spLocks noChangeArrowheads="1"/>
            </p:cNvSpPr>
            <p:nvPr/>
          </p:nvSpPr>
          <p:spPr bwMode="auto">
            <a:xfrm>
              <a:off x="385" y="1389"/>
              <a:ext cx="771" cy="3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400" b="0">
                  <a:latin typeface="Arial" charset="0"/>
                </a:rPr>
                <a:t>专家数据库</a:t>
              </a:r>
            </a:p>
          </p:txBody>
        </p:sp>
        <p:sp>
          <p:nvSpPr>
            <p:cNvPr id="81" name="Oval 39"/>
            <p:cNvSpPr>
              <a:spLocks noChangeArrowheads="1"/>
            </p:cNvSpPr>
            <p:nvPr/>
          </p:nvSpPr>
          <p:spPr bwMode="auto">
            <a:xfrm>
              <a:off x="1383" y="1253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增加</a:t>
              </a:r>
            </a:p>
          </p:txBody>
        </p:sp>
        <p:sp>
          <p:nvSpPr>
            <p:cNvPr id="82" name="Oval 40"/>
            <p:cNvSpPr>
              <a:spLocks noChangeArrowheads="1"/>
            </p:cNvSpPr>
            <p:nvPr/>
          </p:nvSpPr>
          <p:spPr bwMode="auto">
            <a:xfrm>
              <a:off x="1519" y="1389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删除</a:t>
              </a:r>
            </a:p>
          </p:txBody>
        </p:sp>
        <p:sp>
          <p:nvSpPr>
            <p:cNvPr id="83" name="Oval 41"/>
            <p:cNvSpPr>
              <a:spLocks noChangeArrowheads="1"/>
            </p:cNvSpPr>
            <p:nvPr/>
          </p:nvSpPr>
          <p:spPr bwMode="auto">
            <a:xfrm>
              <a:off x="1519" y="1570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查询</a:t>
              </a:r>
            </a:p>
          </p:txBody>
        </p:sp>
        <p:sp>
          <p:nvSpPr>
            <p:cNvPr id="84" name="Oval 42"/>
            <p:cNvSpPr>
              <a:spLocks noChangeArrowheads="1"/>
            </p:cNvSpPr>
            <p:nvPr/>
          </p:nvSpPr>
          <p:spPr bwMode="auto">
            <a:xfrm>
              <a:off x="1383" y="1706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修改</a:t>
              </a:r>
            </a:p>
          </p:txBody>
        </p:sp>
        <p:sp>
          <p:nvSpPr>
            <p:cNvPr id="85" name="Oval 43"/>
            <p:cNvSpPr>
              <a:spLocks noChangeArrowheads="1"/>
            </p:cNvSpPr>
            <p:nvPr/>
          </p:nvSpPr>
          <p:spPr bwMode="auto">
            <a:xfrm>
              <a:off x="1247" y="1842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浏览</a:t>
              </a:r>
            </a:p>
          </p:txBody>
        </p:sp>
        <p:sp>
          <p:nvSpPr>
            <p:cNvPr id="86" name="Oval 44"/>
            <p:cNvSpPr>
              <a:spLocks noChangeArrowheads="1"/>
            </p:cNvSpPr>
            <p:nvPr/>
          </p:nvSpPr>
          <p:spPr bwMode="auto">
            <a:xfrm>
              <a:off x="1156" y="1979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查看</a:t>
              </a:r>
            </a:p>
          </p:txBody>
        </p:sp>
        <p:sp>
          <p:nvSpPr>
            <p:cNvPr id="87" name="Line 45"/>
            <p:cNvSpPr>
              <a:spLocks noChangeShapeType="1"/>
            </p:cNvSpPr>
            <p:nvPr/>
          </p:nvSpPr>
          <p:spPr bwMode="auto">
            <a:xfrm flipV="1">
              <a:off x="1156" y="1434"/>
              <a:ext cx="182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Line 46"/>
            <p:cNvSpPr>
              <a:spLocks noChangeShapeType="1"/>
            </p:cNvSpPr>
            <p:nvPr/>
          </p:nvSpPr>
          <p:spPr bwMode="auto">
            <a:xfrm>
              <a:off x="1156" y="1570"/>
              <a:ext cx="273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Line 47"/>
            <p:cNvSpPr>
              <a:spLocks noChangeShapeType="1"/>
            </p:cNvSpPr>
            <p:nvPr/>
          </p:nvSpPr>
          <p:spPr bwMode="auto">
            <a:xfrm>
              <a:off x="1066" y="1706"/>
              <a:ext cx="136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0" name="Group 48"/>
          <p:cNvGrpSpPr>
            <a:grpSpLocks/>
          </p:cNvGrpSpPr>
          <p:nvPr/>
        </p:nvGrpSpPr>
        <p:grpSpPr bwMode="auto">
          <a:xfrm>
            <a:off x="684213" y="5157788"/>
            <a:ext cx="2303462" cy="1512887"/>
            <a:chOff x="385" y="1253"/>
            <a:chExt cx="1451" cy="953"/>
          </a:xfrm>
        </p:grpSpPr>
        <p:sp>
          <p:nvSpPr>
            <p:cNvPr id="91" name="Oval 49"/>
            <p:cNvSpPr>
              <a:spLocks noChangeArrowheads="1"/>
            </p:cNvSpPr>
            <p:nvPr/>
          </p:nvSpPr>
          <p:spPr bwMode="auto">
            <a:xfrm>
              <a:off x="385" y="1389"/>
              <a:ext cx="771" cy="3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400" b="0">
                  <a:latin typeface="Arial" charset="0"/>
                </a:rPr>
                <a:t>成果数据库</a:t>
              </a:r>
            </a:p>
          </p:txBody>
        </p:sp>
        <p:sp>
          <p:nvSpPr>
            <p:cNvPr id="92" name="Oval 50"/>
            <p:cNvSpPr>
              <a:spLocks noChangeArrowheads="1"/>
            </p:cNvSpPr>
            <p:nvPr/>
          </p:nvSpPr>
          <p:spPr bwMode="auto">
            <a:xfrm>
              <a:off x="1383" y="1253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增加</a:t>
              </a:r>
            </a:p>
          </p:txBody>
        </p:sp>
        <p:sp>
          <p:nvSpPr>
            <p:cNvPr id="93" name="Oval 51"/>
            <p:cNvSpPr>
              <a:spLocks noChangeArrowheads="1"/>
            </p:cNvSpPr>
            <p:nvPr/>
          </p:nvSpPr>
          <p:spPr bwMode="auto">
            <a:xfrm>
              <a:off x="1519" y="1389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删除</a:t>
              </a:r>
            </a:p>
          </p:txBody>
        </p:sp>
        <p:sp>
          <p:nvSpPr>
            <p:cNvPr id="94" name="Oval 52"/>
            <p:cNvSpPr>
              <a:spLocks noChangeArrowheads="1"/>
            </p:cNvSpPr>
            <p:nvPr/>
          </p:nvSpPr>
          <p:spPr bwMode="auto">
            <a:xfrm>
              <a:off x="1519" y="1570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查询</a:t>
              </a:r>
            </a:p>
          </p:txBody>
        </p:sp>
        <p:sp>
          <p:nvSpPr>
            <p:cNvPr id="95" name="Oval 53"/>
            <p:cNvSpPr>
              <a:spLocks noChangeArrowheads="1"/>
            </p:cNvSpPr>
            <p:nvPr/>
          </p:nvSpPr>
          <p:spPr bwMode="auto">
            <a:xfrm>
              <a:off x="1383" y="1706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修改</a:t>
              </a:r>
            </a:p>
          </p:txBody>
        </p:sp>
        <p:sp>
          <p:nvSpPr>
            <p:cNvPr id="96" name="Oval 54"/>
            <p:cNvSpPr>
              <a:spLocks noChangeArrowheads="1"/>
            </p:cNvSpPr>
            <p:nvPr/>
          </p:nvSpPr>
          <p:spPr bwMode="auto">
            <a:xfrm>
              <a:off x="1247" y="1842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浏览</a:t>
              </a:r>
            </a:p>
          </p:txBody>
        </p:sp>
        <p:sp>
          <p:nvSpPr>
            <p:cNvPr id="97" name="Oval 55"/>
            <p:cNvSpPr>
              <a:spLocks noChangeArrowheads="1"/>
            </p:cNvSpPr>
            <p:nvPr/>
          </p:nvSpPr>
          <p:spPr bwMode="auto">
            <a:xfrm>
              <a:off x="1156" y="1979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查看</a:t>
              </a:r>
            </a:p>
          </p:txBody>
        </p:sp>
        <p:sp>
          <p:nvSpPr>
            <p:cNvPr id="98" name="Line 56"/>
            <p:cNvSpPr>
              <a:spLocks noChangeShapeType="1"/>
            </p:cNvSpPr>
            <p:nvPr/>
          </p:nvSpPr>
          <p:spPr bwMode="auto">
            <a:xfrm flipV="1">
              <a:off x="1156" y="1434"/>
              <a:ext cx="182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Line 57"/>
            <p:cNvSpPr>
              <a:spLocks noChangeShapeType="1"/>
            </p:cNvSpPr>
            <p:nvPr/>
          </p:nvSpPr>
          <p:spPr bwMode="auto">
            <a:xfrm>
              <a:off x="1156" y="1570"/>
              <a:ext cx="273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Line 58"/>
            <p:cNvSpPr>
              <a:spLocks noChangeShapeType="1"/>
            </p:cNvSpPr>
            <p:nvPr/>
          </p:nvSpPr>
          <p:spPr bwMode="auto">
            <a:xfrm>
              <a:off x="1066" y="1706"/>
              <a:ext cx="136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1" name="Group 59"/>
          <p:cNvGrpSpPr>
            <a:grpSpLocks/>
          </p:cNvGrpSpPr>
          <p:nvPr/>
        </p:nvGrpSpPr>
        <p:grpSpPr bwMode="auto">
          <a:xfrm>
            <a:off x="5961063" y="3789363"/>
            <a:ext cx="2303462" cy="1512887"/>
            <a:chOff x="385" y="1253"/>
            <a:chExt cx="1451" cy="953"/>
          </a:xfrm>
        </p:grpSpPr>
        <p:sp>
          <p:nvSpPr>
            <p:cNvPr id="102" name="Oval 60"/>
            <p:cNvSpPr>
              <a:spLocks noChangeArrowheads="1"/>
            </p:cNvSpPr>
            <p:nvPr/>
          </p:nvSpPr>
          <p:spPr bwMode="auto">
            <a:xfrm>
              <a:off x="385" y="1389"/>
              <a:ext cx="771" cy="3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en-US" altLang="zh-CN" sz="1400" b="0">
                  <a:latin typeface="Arial" charset="0"/>
                </a:rPr>
                <a:t>XX</a:t>
              </a:r>
              <a:r>
                <a:rPr kumimoji="0" lang="zh-CN" altLang="en-US" sz="1400" b="0">
                  <a:latin typeface="Arial" charset="0"/>
                </a:rPr>
                <a:t>数据库</a:t>
              </a:r>
            </a:p>
          </p:txBody>
        </p:sp>
        <p:sp>
          <p:nvSpPr>
            <p:cNvPr id="103" name="Oval 61"/>
            <p:cNvSpPr>
              <a:spLocks noChangeArrowheads="1"/>
            </p:cNvSpPr>
            <p:nvPr/>
          </p:nvSpPr>
          <p:spPr bwMode="auto">
            <a:xfrm>
              <a:off x="1383" y="1253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增加</a:t>
              </a:r>
            </a:p>
          </p:txBody>
        </p:sp>
        <p:sp>
          <p:nvSpPr>
            <p:cNvPr id="104" name="Oval 62"/>
            <p:cNvSpPr>
              <a:spLocks noChangeArrowheads="1"/>
            </p:cNvSpPr>
            <p:nvPr/>
          </p:nvSpPr>
          <p:spPr bwMode="auto">
            <a:xfrm>
              <a:off x="1519" y="1389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删除</a:t>
              </a:r>
            </a:p>
          </p:txBody>
        </p:sp>
        <p:sp>
          <p:nvSpPr>
            <p:cNvPr id="105" name="Oval 63"/>
            <p:cNvSpPr>
              <a:spLocks noChangeArrowheads="1"/>
            </p:cNvSpPr>
            <p:nvPr/>
          </p:nvSpPr>
          <p:spPr bwMode="auto">
            <a:xfrm>
              <a:off x="1519" y="1570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查询</a:t>
              </a:r>
            </a:p>
          </p:txBody>
        </p:sp>
        <p:sp>
          <p:nvSpPr>
            <p:cNvPr id="106" name="Oval 64"/>
            <p:cNvSpPr>
              <a:spLocks noChangeArrowheads="1"/>
            </p:cNvSpPr>
            <p:nvPr/>
          </p:nvSpPr>
          <p:spPr bwMode="auto">
            <a:xfrm>
              <a:off x="1383" y="1706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修改</a:t>
              </a:r>
            </a:p>
          </p:txBody>
        </p:sp>
        <p:sp>
          <p:nvSpPr>
            <p:cNvPr id="107" name="Oval 65"/>
            <p:cNvSpPr>
              <a:spLocks noChangeArrowheads="1"/>
            </p:cNvSpPr>
            <p:nvPr/>
          </p:nvSpPr>
          <p:spPr bwMode="auto">
            <a:xfrm>
              <a:off x="1247" y="1842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浏览</a:t>
              </a:r>
            </a:p>
          </p:txBody>
        </p:sp>
        <p:sp>
          <p:nvSpPr>
            <p:cNvPr id="108" name="Oval 66"/>
            <p:cNvSpPr>
              <a:spLocks noChangeArrowheads="1"/>
            </p:cNvSpPr>
            <p:nvPr/>
          </p:nvSpPr>
          <p:spPr bwMode="auto">
            <a:xfrm>
              <a:off x="1156" y="1979"/>
              <a:ext cx="317" cy="227"/>
            </a:xfrm>
            <a:prstGeom prst="ellipse">
              <a:avLst/>
            </a:prstGeom>
            <a:solidFill>
              <a:srgbClr val="FFF2B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kumimoji="0" lang="zh-CN" altLang="en-US" sz="1200" b="0">
                  <a:latin typeface="Arial" charset="0"/>
                </a:rPr>
                <a:t>查看</a:t>
              </a:r>
            </a:p>
          </p:txBody>
        </p:sp>
        <p:sp>
          <p:nvSpPr>
            <p:cNvPr id="109" name="Line 67"/>
            <p:cNvSpPr>
              <a:spLocks noChangeShapeType="1"/>
            </p:cNvSpPr>
            <p:nvPr/>
          </p:nvSpPr>
          <p:spPr bwMode="auto">
            <a:xfrm flipV="1">
              <a:off x="1156" y="1434"/>
              <a:ext cx="182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Line 68"/>
            <p:cNvSpPr>
              <a:spLocks noChangeShapeType="1"/>
            </p:cNvSpPr>
            <p:nvPr/>
          </p:nvSpPr>
          <p:spPr bwMode="auto">
            <a:xfrm>
              <a:off x="1156" y="1570"/>
              <a:ext cx="273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Line 69"/>
            <p:cNvSpPr>
              <a:spLocks noChangeShapeType="1"/>
            </p:cNvSpPr>
            <p:nvPr/>
          </p:nvSpPr>
          <p:spPr bwMode="auto">
            <a:xfrm>
              <a:off x="1066" y="1706"/>
              <a:ext cx="136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2" name="AutoShape 70"/>
          <p:cNvSpPr>
            <a:spLocks noChangeArrowheads="1"/>
          </p:cNvSpPr>
          <p:nvPr/>
        </p:nvSpPr>
        <p:spPr bwMode="auto">
          <a:xfrm>
            <a:off x="6249988" y="1989138"/>
            <a:ext cx="576262" cy="576262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" name="AutoShape 71"/>
          <p:cNvSpPr>
            <a:spLocks noChangeArrowheads="1"/>
          </p:cNvSpPr>
          <p:nvPr/>
        </p:nvSpPr>
        <p:spPr bwMode="auto">
          <a:xfrm>
            <a:off x="3348038" y="3789363"/>
            <a:ext cx="576262" cy="576262"/>
          </a:xfrm>
          <a:prstGeom prst="smileyFace">
            <a:avLst>
              <a:gd name="adj" fmla="val -4653"/>
            </a:avLst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" name="Line 72"/>
          <p:cNvSpPr>
            <a:spLocks noChangeShapeType="1"/>
          </p:cNvSpPr>
          <p:nvPr/>
        </p:nvSpPr>
        <p:spPr bwMode="auto">
          <a:xfrm>
            <a:off x="6537325" y="2708275"/>
            <a:ext cx="0" cy="122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15" name="Rectangle 73"/>
          <p:cNvSpPr>
            <a:spLocks noChangeArrowheads="1"/>
          </p:cNvSpPr>
          <p:nvPr/>
        </p:nvSpPr>
        <p:spPr bwMode="auto">
          <a:xfrm>
            <a:off x="6826250" y="3068638"/>
            <a:ext cx="9144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kumimoji="0" lang="zh-CN" altLang="en-US" sz="1400" b="0">
                <a:latin typeface="Arial" charset="0"/>
              </a:rPr>
              <a:t>配置</a:t>
            </a:r>
          </a:p>
        </p:txBody>
      </p:sp>
      <p:sp>
        <p:nvSpPr>
          <p:cNvPr id="116" name="Oval 74"/>
          <p:cNvSpPr>
            <a:spLocks noChangeArrowheads="1"/>
          </p:cNvSpPr>
          <p:nvPr/>
        </p:nvSpPr>
        <p:spPr bwMode="auto">
          <a:xfrm>
            <a:off x="4953000" y="5949950"/>
            <a:ext cx="9144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kumimoji="0" lang="zh-CN" altLang="en-US" sz="1400" b="0">
                <a:latin typeface="Arial" charset="0"/>
              </a:rPr>
              <a:t>专利数据库</a:t>
            </a:r>
          </a:p>
        </p:txBody>
      </p:sp>
      <p:sp>
        <p:nvSpPr>
          <p:cNvPr id="117" name="Oval 75"/>
          <p:cNvSpPr>
            <a:spLocks noChangeArrowheads="1"/>
          </p:cNvSpPr>
          <p:nvPr/>
        </p:nvSpPr>
        <p:spPr bwMode="auto">
          <a:xfrm>
            <a:off x="6176963" y="5949950"/>
            <a:ext cx="9144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kumimoji="0" lang="zh-CN" altLang="en-US" sz="1400" b="0">
                <a:latin typeface="Arial" charset="0"/>
              </a:rPr>
              <a:t>专家数据库</a:t>
            </a:r>
          </a:p>
        </p:txBody>
      </p:sp>
      <p:sp>
        <p:nvSpPr>
          <p:cNvPr id="118" name="Oval 76"/>
          <p:cNvSpPr>
            <a:spLocks noChangeArrowheads="1"/>
          </p:cNvSpPr>
          <p:nvPr/>
        </p:nvSpPr>
        <p:spPr bwMode="auto">
          <a:xfrm>
            <a:off x="7402513" y="5949950"/>
            <a:ext cx="9144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kumimoji="0" lang="zh-CN" altLang="en-US" sz="1400" b="0">
                <a:latin typeface="Arial" charset="0"/>
              </a:rPr>
              <a:t>成果数据库</a:t>
            </a:r>
          </a:p>
        </p:txBody>
      </p:sp>
      <p:sp>
        <p:nvSpPr>
          <p:cNvPr id="119" name="Line 77"/>
          <p:cNvSpPr>
            <a:spLocks noChangeShapeType="1"/>
          </p:cNvSpPr>
          <p:nvPr/>
        </p:nvSpPr>
        <p:spPr bwMode="auto">
          <a:xfrm flipH="1">
            <a:off x="5529263" y="4868863"/>
            <a:ext cx="720725" cy="10080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20" name="Line 78"/>
          <p:cNvSpPr>
            <a:spLocks noChangeShapeType="1"/>
          </p:cNvSpPr>
          <p:nvPr/>
        </p:nvSpPr>
        <p:spPr bwMode="auto">
          <a:xfrm flipH="1">
            <a:off x="6610350" y="4941888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21" name="Line 79"/>
          <p:cNvSpPr>
            <a:spLocks noChangeShapeType="1"/>
          </p:cNvSpPr>
          <p:nvPr/>
        </p:nvSpPr>
        <p:spPr bwMode="auto">
          <a:xfrm>
            <a:off x="6969125" y="4941888"/>
            <a:ext cx="771525" cy="9350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22" name="AutoShape 80"/>
          <p:cNvSpPr>
            <a:spLocks noChangeArrowheads="1"/>
          </p:cNvSpPr>
          <p:nvPr/>
        </p:nvSpPr>
        <p:spPr bwMode="auto">
          <a:xfrm>
            <a:off x="4067175" y="3860800"/>
            <a:ext cx="1439863" cy="360363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" name="Oval 81"/>
          <p:cNvSpPr>
            <a:spLocks noChangeArrowheads="1"/>
          </p:cNvSpPr>
          <p:nvPr/>
        </p:nvSpPr>
        <p:spPr bwMode="auto">
          <a:xfrm>
            <a:off x="5003800" y="1484313"/>
            <a:ext cx="3313113" cy="5373687"/>
          </a:xfrm>
          <a:prstGeom prst="ellipse">
            <a:avLst/>
          </a:prstGeom>
          <a:solidFill>
            <a:srgbClr val="FFCC00">
              <a:alpha val="37000"/>
            </a:srgb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altLang="zh-CN" dirty="0" err="1">
                <a:solidFill>
                  <a:srgbClr val="FF0000"/>
                </a:solidFill>
              </a:rPr>
              <a:t>VisualDB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/>
            <a:endParaRPr lang="en-US" altLang="zh-CN" dirty="0">
              <a:solidFill>
                <a:schemeClr val="hlink"/>
              </a:solidFill>
            </a:endParaRPr>
          </a:p>
          <a:p>
            <a:pPr algn="ctr"/>
            <a:r>
              <a:rPr lang="en-US" altLang="zh-CN" dirty="0">
                <a:solidFill>
                  <a:schemeClr val="hlink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457200" y="2071678"/>
            <a:ext cx="8229600" cy="4389120"/>
          </a:xfrm>
        </p:spPr>
        <p:txBody>
          <a:bodyPr/>
          <a:lstStyle/>
          <a:p>
            <a:pPr marL="274320" lvl="1" indent="-274320">
              <a:lnSpc>
                <a:spcPct val="90000"/>
              </a:lnSpc>
              <a:buClr>
                <a:schemeClr val="accent3"/>
              </a:buClr>
              <a:buSzPct val="95000"/>
            </a:pPr>
            <a:r>
              <a:rPr lang="zh-CN" altLang="en-US" sz="2600" dirty="0" smtClean="0">
                <a:ea typeface="楷体_GB2312" pitchFamily="49" charset="-122"/>
              </a:rPr>
              <a:t>数据质量指标统计</a:t>
            </a:r>
          </a:p>
          <a:p>
            <a:pPr marL="274320" lvl="1" indent="-274320">
              <a:lnSpc>
                <a:spcPct val="90000"/>
              </a:lnSpc>
              <a:buClr>
                <a:schemeClr val="accent3"/>
              </a:buClr>
              <a:buSzPct val="95000"/>
            </a:pPr>
            <a:r>
              <a:rPr lang="zh-CN" altLang="en-US" sz="2600" dirty="0" smtClean="0">
                <a:ea typeface="楷体_GB2312" pitchFamily="49" charset="-122"/>
              </a:rPr>
              <a:t>数据访问统计</a:t>
            </a:r>
          </a:p>
          <a:p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7" name="矩形 6"/>
          <p:cNvSpPr/>
          <p:nvPr/>
        </p:nvSpPr>
        <p:spPr>
          <a:xfrm>
            <a:off x="4929190" y="1214422"/>
            <a:ext cx="16003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 </a:t>
            </a:r>
            <a:r>
              <a:rPr lang="en-US" altLang="zh-CN" sz="2800" b="1" i="1" dirty="0" err="1" smtClean="0"/>
              <a:t>vReport</a:t>
            </a:r>
            <a:endParaRPr lang="zh-CN" altLang="en-US" sz="2800" b="1" i="1" dirty="0" smtClean="0"/>
          </a:p>
          <a:p>
            <a:pPr lvl="0"/>
            <a:endParaRPr lang="zh-CN" altLang="en-US" sz="28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57430"/>
            <a:ext cx="8229600" cy="41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8" name="矩形 7"/>
          <p:cNvSpPr/>
          <p:nvPr/>
        </p:nvSpPr>
        <p:spPr>
          <a:xfrm>
            <a:off x="4929190" y="1214422"/>
            <a:ext cx="16003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 </a:t>
            </a:r>
            <a:r>
              <a:rPr lang="en-US" altLang="zh-CN" sz="2800" b="1" i="1" dirty="0" err="1" smtClean="0"/>
              <a:t>vReport</a:t>
            </a:r>
            <a:endParaRPr lang="zh-CN" altLang="en-US" sz="2800" b="1" i="1" dirty="0" smtClean="0"/>
          </a:p>
          <a:p>
            <a:pPr lvl="0"/>
            <a:endParaRPr lang="zh-CN" altLang="en-US" sz="28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4942" y="2071678"/>
            <a:ext cx="3357586" cy="2768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2285992"/>
            <a:ext cx="4929222" cy="2488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61306" y="4500570"/>
            <a:ext cx="4511024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sp>
        <p:nvSpPr>
          <p:cNvPr id="7" name="圆角矩形标注 7"/>
          <p:cNvSpPr>
            <a:spLocks noChangeArrowheads="1"/>
          </p:cNvSpPr>
          <p:nvPr/>
        </p:nvSpPr>
        <p:spPr bwMode="auto">
          <a:xfrm>
            <a:off x="8215338" y="4071942"/>
            <a:ext cx="714380" cy="428628"/>
          </a:xfrm>
          <a:prstGeom prst="wedgeRoundRectCallout">
            <a:avLst>
              <a:gd name="adj1" fmla="val -77237"/>
              <a:gd name="adj2" fmla="val -53543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云图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10" name="圆角矩形标注 7"/>
          <p:cNvSpPr>
            <a:spLocks noChangeArrowheads="1"/>
          </p:cNvSpPr>
          <p:nvPr/>
        </p:nvSpPr>
        <p:spPr bwMode="auto">
          <a:xfrm>
            <a:off x="6929454" y="6072206"/>
            <a:ext cx="1643074" cy="428628"/>
          </a:xfrm>
          <a:prstGeom prst="wedgeRoundRectCallout">
            <a:avLst>
              <a:gd name="adj1" fmla="val -66818"/>
              <a:gd name="adj2" fmla="val -36179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zh-CN" altLang="en-US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访问情况统计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11" name="圆角矩形标注 7"/>
          <p:cNvSpPr>
            <a:spLocks noChangeArrowheads="1"/>
          </p:cNvSpPr>
          <p:nvPr/>
        </p:nvSpPr>
        <p:spPr bwMode="auto">
          <a:xfrm>
            <a:off x="1142976" y="3643314"/>
            <a:ext cx="1428760" cy="428628"/>
          </a:xfrm>
          <a:prstGeom prst="wedgeRoundRectCallout">
            <a:avLst>
              <a:gd name="adj1" fmla="val 35616"/>
              <a:gd name="adj2" fmla="val -98194"/>
              <a:gd name="adj3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kumimoji="0" lang="zh-CN" altLang="en-US" sz="1800" dirty="0" smtClean="0">
                <a:solidFill>
                  <a:srgbClr val="FFFF00"/>
                </a:solidFill>
                <a:latin typeface="Arial" charset="0"/>
                <a:ea typeface="楷体_GB2312" pitchFamily="49" charset="-122"/>
              </a:rPr>
              <a:t>数据量统计</a:t>
            </a:r>
            <a:endParaRPr kumimoji="0" lang="zh-CN" altLang="en-US" sz="1800" dirty="0">
              <a:solidFill>
                <a:srgbClr val="FFFF00"/>
              </a:solidFill>
              <a:latin typeface="Arial" charset="0"/>
              <a:ea typeface="楷体_GB2312" pitchFamily="49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14" name="矩形 13"/>
          <p:cNvSpPr/>
          <p:nvPr/>
        </p:nvSpPr>
        <p:spPr>
          <a:xfrm>
            <a:off x="4929190" y="1214422"/>
            <a:ext cx="16003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 </a:t>
            </a:r>
            <a:r>
              <a:rPr lang="en-US" altLang="zh-CN" sz="2800" b="1" i="1" dirty="0" err="1" smtClean="0"/>
              <a:t>vReport</a:t>
            </a:r>
            <a:endParaRPr lang="zh-CN" altLang="en-US" sz="2800" b="1" i="1" dirty="0" smtClean="0"/>
          </a:p>
          <a:p>
            <a:pPr lvl="0"/>
            <a:endParaRPr lang="zh-CN" altLang="en-US" sz="28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457200" y="2254590"/>
            <a:ext cx="8229600" cy="3246112"/>
          </a:xfrm>
        </p:spPr>
        <p:txBody>
          <a:bodyPr/>
          <a:lstStyle/>
          <a:p>
            <a:pPr marL="274320" lvl="1" indent="-274320">
              <a:lnSpc>
                <a:spcPct val="90000"/>
              </a:lnSpc>
              <a:buClr>
                <a:schemeClr val="accent3"/>
              </a:buClr>
              <a:buSzPct val="95000"/>
            </a:pPr>
            <a:r>
              <a:rPr lang="en-US" altLang="zh-CN" sz="2600" dirty="0" smtClean="0"/>
              <a:t>SQL </a:t>
            </a:r>
            <a:r>
              <a:rPr lang="zh-CN" altLang="en-US" sz="2600" dirty="0" smtClean="0"/>
              <a:t>查询</a:t>
            </a:r>
            <a:endParaRPr lang="en-US" altLang="zh-CN" sz="2600" dirty="0" smtClean="0"/>
          </a:p>
          <a:p>
            <a:pPr marL="274320" lvl="1" indent="-274320">
              <a:lnSpc>
                <a:spcPct val="90000"/>
              </a:lnSpc>
              <a:buClr>
                <a:schemeClr val="accent3"/>
              </a:buClr>
              <a:buSzPct val="95000"/>
            </a:pPr>
            <a:r>
              <a:rPr lang="zh-CN" altLang="en-US" sz="2600" dirty="0" smtClean="0"/>
              <a:t>导出数据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7" name="矩形 6"/>
          <p:cNvSpPr/>
          <p:nvPr/>
        </p:nvSpPr>
        <p:spPr>
          <a:xfrm>
            <a:off x="4929190" y="1214422"/>
            <a:ext cx="184255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i="1" dirty="0" smtClean="0"/>
              <a:t> SQL View</a:t>
            </a:r>
            <a:endParaRPr lang="zh-CN" altLang="en-US" sz="2800" b="1" i="1" dirty="0" smtClean="0"/>
          </a:p>
          <a:p>
            <a:endParaRPr lang="zh-CN" altLang="en-US" sz="2800" b="1" i="1" dirty="0" smtClean="0"/>
          </a:p>
          <a:p>
            <a:pPr lvl="0"/>
            <a:endParaRPr lang="zh-CN" altLang="en-US" sz="28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626" y="2672210"/>
            <a:ext cx="8791994" cy="2171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7" name="矩形 6"/>
          <p:cNvSpPr/>
          <p:nvPr/>
        </p:nvSpPr>
        <p:spPr>
          <a:xfrm>
            <a:off x="4929190" y="1214422"/>
            <a:ext cx="184255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i="1" dirty="0" smtClean="0"/>
              <a:t> SQL View</a:t>
            </a:r>
            <a:endParaRPr lang="zh-CN" altLang="en-US" sz="2800" b="1" i="1" dirty="0" smtClean="0"/>
          </a:p>
          <a:p>
            <a:endParaRPr lang="zh-CN" altLang="en-US" sz="2800" b="1" i="1" dirty="0" smtClean="0"/>
          </a:p>
          <a:p>
            <a:pPr lvl="0"/>
            <a:endParaRPr lang="zh-CN" altLang="en-US" sz="28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>
                <a:ea typeface="楷体_GB2312" pitchFamily="49" charset="-122"/>
              </a:rPr>
              <a:t>提供数据访问、数据获取等多个接口</a:t>
            </a:r>
            <a:endParaRPr lang="en-US" altLang="zh-CN" dirty="0" smtClean="0">
              <a:ea typeface="楷体_GB2312" pitchFamily="49" charset="-122"/>
            </a:endParaRPr>
          </a:p>
          <a:p>
            <a:endParaRPr lang="en-US" altLang="zh-CN" dirty="0" smtClean="0">
              <a:ea typeface="楷体_GB2312" pitchFamily="49" charset="-122"/>
            </a:endParaRPr>
          </a:p>
          <a:p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8" name="矩形 7"/>
          <p:cNvSpPr/>
          <p:nvPr/>
        </p:nvSpPr>
        <p:spPr>
          <a:xfrm>
            <a:off x="4929190" y="1214422"/>
            <a:ext cx="156517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 </a:t>
            </a:r>
            <a:r>
              <a:rPr lang="en-US" altLang="zh-CN" sz="2800" b="1" i="1" dirty="0" err="1" smtClean="0"/>
              <a:t>WebAPI</a:t>
            </a:r>
            <a:endParaRPr lang="zh-CN" altLang="en-US" sz="2800" b="1" i="1" dirty="0" smtClean="0"/>
          </a:p>
          <a:p>
            <a:pPr lvl="0"/>
            <a:endParaRPr lang="zh-CN" altLang="en-US" sz="2800" b="1" i="1" dirty="0" smtClean="0"/>
          </a:p>
          <a:p>
            <a:endParaRPr lang="zh-CN" altLang="en-US" sz="2800" b="1" i="1" dirty="0" smtClean="0"/>
          </a:p>
          <a:p>
            <a:pPr lvl="0"/>
            <a:endParaRPr lang="zh-CN" altLang="en-US" sz="28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000240"/>
            <a:ext cx="8049493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4214818"/>
            <a:ext cx="3786214" cy="2351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9190" y="4214819"/>
            <a:ext cx="3571900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12" name="矩形 11"/>
          <p:cNvSpPr/>
          <p:nvPr/>
        </p:nvSpPr>
        <p:spPr>
          <a:xfrm>
            <a:off x="4929190" y="1214422"/>
            <a:ext cx="156517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 </a:t>
            </a:r>
            <a:r>
              <a:rPr lang="en-US" altLang="zh-CN" sz="2800" b="1" i="1" dirty="0" err="1" smtClean="0"/>
              <a:t>WebAPI</a:t>
            </a:r>
            <a:endParaRPr lang="zh-CN" altLang="en-US" sz="2800" b="1" i="1" dirty="0" smtClean="0"/>
          </a:p>
          <a:p>
            <a:pPr lvl="0"/>
            <a:endParaRPr lang="zh-CN" altLang="en-US" sz="2800" b="1" i="1" dirty="0" smtClean="0"/>
          </a:p>
          <a:p>
            <a:endParaRPr lang="zh-CN" altLang="en-US" sz="2800" b="1" i="1" dirty="0" smtClean="0"/>
          </a:p>
          <a:p>
            <a:pPr lvl="0"/>
            <a:endParaRPr lang="zh-CN" altLang="en-US" sz="2800" b="1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</a:t>
            </a:r>
            <a:r>
              <a:rPr lang="zh-CN" altLang="en-US" dirty="0" smtClean="0"/>
              <a:t>设计特性</a:t>
            </a:r>
            <a:endParaRPr lang="zh-CN" altLang="en-US" i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可扩展性</a:t>
            </a:r>
            <a:endParaRPr lang="en-US" altLang="zh-CN" dirty="0" smtClean="0"/>
          </a:p>
          <a:p>
            <a:pPr lvl="1"/>
            <a:r>
              <a:rPr lang="zh-CN" altLang="en-US" sz="2000" dirty="0" smtClean="0"/>
              <a:t>可扩展的功能模块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插件管理器＋插件库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可扩展的数据类型</a:t>
            </a:r>
            <a:endParaRPr lang="en-US" altLang="zh-CN" sz="2000" dirty="0" smtClean="0"/>
          </a:p>
          <a:p>
            <a:pPr lvl="2"/>
            <a:r>
              <a:rPr lang="en-US" altLang="zh-CN" sz="2000" dirty="0" err="1" smtClean="0"/>
              <a:t>typelib</a:t>
            </a:r>
            <a:r>
              <a:rPr lang="zh-CN" altLang="en-US" sz="2000" dirty="0" smtClean="0"/>
              <a:t>插件库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可扩展的主题风格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theme</a:t>
            </a:r>
            <a:r>
              <a:rPr lang="zh-CN" altLang="en-US" sz="2000" dirty="0" smtClean="0"/>
              <a:t>主题风格库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可扩展的组件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widget</a:t>
            </a:r>
            <a:r>
              <a:rPr lang="zh-CN" altLang="en-US" sz="2000" dirty="0" smtClean="0"/>
              <a:t>组件库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可扩展的工具包（函数库）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*.tool</a:t>
            </a:r>
          </a:p>
          <a:p>
            <a:pPr lvl="1"/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0826" y="5641980"/>
            <a:ext cx="1714512" cy="121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429256" y="1906224"/>
          <a:ext cx="3309950" cy="36576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738314"/>
                <a:gridCol w="1571636"/>
              </a:tblGrid>
              <a:tr h="3785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列字段类型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高级类型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/>
                </a:tc>
              </a:tr>
              <a:tr h="28361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文本类型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整数类型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实数类型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时间类型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HTML</a:t>
                      </a: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类型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超链接类型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枚举类型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表达式类型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文件类型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GPS</a:t>
                      </a: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位置类型</a:t>
                      </a:r>
                      <a:endParaRPr kumimoji="0" lang="en-US" altLang="zh-CN" sz="1600" u="none" strike="noStrike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化学结构式类型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引用类型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集合类型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</a:t>
            </a:r>
            <a:r>
              <a:rPr lang="zh-CN" altLang="en-US" dirty="0" smtClean="0"/>
              <a:t>设计特性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可定制性</a:t>
            </a:r>
          </a:p>
          <a:p>
            <a:pPr lvl="1"/>
            <a:r>
              <a:rPr lang="zh-CN" altLang="en-US" sz="2000" dirty="0" smtClean="0"/>
              <a:t>用户可以灵活定制网站前台和数据编辑等页面的效果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字段编辑风格、显示风格可定制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页面显示字段可定制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页面布局、页面风格、页面组件组成可定制</a:t>
            </a:r>
            <a:endParaRPr lang="en-US" altLang="zh-CN" sz="2000" dirty="0" smtClean="0"/>
          </a:p>
          <a:p>
            <a:pPr lvl="2"/>
            <a:endParaRPr lang="en-US" altLang="zh-CN" dirty="0" smtClean="0"/>
          </a:p>
          <a:p>
            <a:pPr lvl="1">
              <a:buNone/>
            </a:pP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4214818"/>
            <a:ext cx="3595927" cy="2428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</a:t>
            </a:r>
            <a:r>
              <a:rPr lang="zh-CN" altLang="en-US" dirty="0" smtClean="0"/>
              <a:t>设计特性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安全性</a:t>
            </a:r>
          </a:p>
          <a:p>
            <a:pPr lvl="1"/>
            <a:r>
              <a:rPr lang="zh-CN" altLang="en-US" sz="2000" dirty="0" smtClean="0"/>
              <a:t>通过对用户访问控制的增强，提供用户授权机制，有力保护数据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基于用户组的授权框架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权限粒度细化到记录级、字段级</a:t>
            </a:r>
            <a:endParaRPr lang="zh-CN" altLang="en-US" sz="2000" dirty="0"/>
          </a:p>
        </p:txBody>
      </p:sp>
      <p:pic>
        <p:nvPicPr>
          <p:cNvPr id="26629" name="Picture 5" descr="D:\documents\My Pictures\Microsoft 剪辑管理器\MCj0429297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8992" y="5429240"/>
            <a:ext cx="1340000" cy="1428760"/>
          </a:xfrm>
          <a:prstGeom prst="rect">
            <a:avLst/>
          </a:prstGeom>
          <a:noFill/>
        </p:spPr>
      </p:pic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3429000"/>
            <a:ext cx="206692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圆柱形 11"/>
          <p:cNvSpPr/>
          <p:nvPr/>
        </p:nvSpPr>
        <p:spPr>
          <a:xfrm>
            <a:off x="6429388" y="3143248"/>
            <a:ext cx="928694" cy="928694"/>
          </a:xfrm>
          <a:prstGeom prst="can">
            <a:avLst/>
          </a:prstGeom>
          <a:blipFill>
            <a:blip r:embed="rId4" cstate="print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4231" y="4286256"/>
            <a:ext cx="5143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3779404" y="492919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编辑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68611" y="4798464"/>
            <a:ext cx="5143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4493784" y="544140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查看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86380" y="5298530"/>
            <a:ext cx="5143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5211553" y="59414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服务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接口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3714744" y="6000768"/>
            <a:ext cx="642942" cy="21431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rot="5400000" flipH="1" flipV="1">
            <a:off x="3500430" y="5643578"/>
            <a:ext cx="428628" cy="28575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3786182" y="6286520"/>
            <a:ext cx="1285884" cy="21431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5143504" y="4714884"/>
            <a:ext cx="357190" cy="2857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5786446" y="5072074"/>
            <a:ext cx="357190" cy="2857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4500562" y="4357694"/>
            <a:ext cx="357190" cy="28575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6215074" y="3786190"/>
            <a:ext cx="357190" cy="2857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VisualDB</a:t>
            </a:r>
            <a:r>
              <a:rPr lang="zh-CN" altLang="en-US" dirty="0" smtClean="0"/>
              <a:t>简介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目标</a:t>
            </a:r>
            <a:endParaRPr lang="zh-CN" altLang="en-US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871566" y="2017713"/>
            <a:ext cx="8058152" cy="4114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楷体_GB2312" pitchFamily="49" charset="-122"/>
                <a:cs typeface="+mn-cs"/>
              </a:rPr>
              <a:t>为建库人员：</a:t>
            </a: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楷体_GB2312" pitchFamily="49" charset="-122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针对关系型数据库</a:t>
            </a:r>
          </a:p>
          <a:p>
            <a:pPr marL="640080" marR="0" lvl="1" indent="-246888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可视化的、可配置的</a:t>
            </a:r>
          </a:p>
          <a:p>
            <a:pPr marL="640080" marR="0" lvl="1" indent="-246888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数据录入、更新、发布</a:t>
            </a:r>
          </a:p>
          <a:p>
            <a:pPr marL="640080" marR="0" lvl="1" indent="-246888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楷体_GB2312" pitchFamily="49" charset="-122"/>
                <a:cs typeface="+mn-cs"/>
              </a:rPr>
              <a:t>无需编写代码，即可完成对数据库的内容发布，提供数据的检索和浏览服务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楷体_GB2312" pitchFamily="49" charset="-122"/>
              <a:cs typeface="+mn-cs"/>
            </a:endParaRPr>
          </a:p>
          <a:p>
            <a:pPr marL="640080" marR="0" lvl="1" indent="-246888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endParaRPr kumimoji="0" lang="zh-CN" alt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楷体_GB2312" pitchFamily="49" charset="-122"/>
              <a:cs typeface="+mn-cs"/>
            </a:endParaRPr>
          </a:p>
          <a:p>
            <a:pPr marL="274320" marR="0" lvl="0" indent="-27432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lin Sans FB" pitchFamily="34" charset="0"/>
                <a:ea typeface="楷体_GB2312" pitchFamily="49" charset="-122"/>
                <a:cs typeface="+mn-cs"/>
              </a:rPr>
              <a:t>为数据应用开发人员：</a:t>
            </a:r>
          </a:p>
          <a:p>
            <a:pPr marL="640080" marR="0" lvl="1" indent="-246888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lin Sans FB" pitchFamily="34" charset="0"/>
                <a:ea typeface="楷体_GB2312" pitchFamily="49" charset="-122"/>
                <a:cs typeface="+mn-cs"/>
              </a:rPr>
              <a:t>模块接口便于扩展（认证、授权模块）</a:t>
            </a:r>
          </a:p>
          <a:p>
            <a:pPr marL="640080" marR="0" lvl="1" indent="-246888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lin Sans FB" pitchFamily="34" charset="0"/>
                <a:ea typeface="楷体_GB2312" pitchFamily="49" charset="-122"/>
                <a:cs typeface="+mn-cs"/>
              </a:rPr>
              <a:t>为二次开发提供数据访问接口（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lin Sans FB" pitchFamily="34" charset="0"/>
                <a:ea typeface="楷体_GB2312" pitchFamily="49" charset="-122"/>
                <a:cs typeface="+mn-cs"/>
              </a:rPr>
              <a:t>API&amp;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lin Sans FB" pitchFamily="34" charset="0"/>
                <a:ea typeface="楷体_GB2312" pitchFamily="49" charset="-122"/>
                <a:cs typeface="+mn-cs"/>
              </a:rPr>
              <a:t>服务）</a:t>
            </a:r>
          </a:p>
          <a:p>
            <a:pPr marL="640080" marR="0" lvl="1" indent="-246888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lin Sans FB" pitchFamily="34" charset="0"/>
                <a:ea typeface="楷体_GB2312" pitchFamily="49" charset="-122"/>
                <a:cs typeface="+mn-cs"/>
              </a:rPr>
              <a:t>每个页面可以灵活定制，并且能够方便的引用到数据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erlin Sans FB" pitchFamily="34" charset="0"/>
              <a:ea typeface="楷体_GB2312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</a:t>
            </a:r>
            <a:r>
              <a:rPr lang="zh-CN" altLang="en-US" dirty="0" smtClean="0"/>
              <a:t>设计特性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易用性</a:t>
            </a:r>
            <a:endParaRPr lang="en-US" altLang="zh-CN" dirty="0" smtClean="0"/>
          </a:p>
          <a:p>
            <a:pPr lvl="1"/>
            <a:r>
              <a:rPr lang="zh-CN" altLang="en-US" sz="2000" dirty="0" smtClean="0"/>
              <a:t>只需要在目录配置模块注册</a:t>
            </a:r>
            <a:endParaRPr lang="en-US" altLang="zh-CN" sz="2000" dirty="0" smtClean="0"/>
          </a:p>
          <a:p>
            <a:pPr lvl="1">
              <a:buNone/>
            </a:pPr>
            <a:r>
              <a:rPr lang="zh-CN" altLang="en-US" sz="2000" dirty="0" smtClean="0"/>
              <a:t>“本域</a:t>
            </a:r>
            <a:r>
              <a:rPr lang="en-US" altLang="zh-CN" sz="2000" dirty="0" err="1" smtClean="0"/>
              <a:t>uri</a:t>
            </a:r>
            <a:r>
              <a:rPr lang="zh-CN" altLang="en-US" sz="2000" dirty="0" smtClean="0"/>
              <a:t>”，元数据、服务案</a:t>
            </a:r>
            <a:endParaRPr lang="en-US" altLang="zh-CN" sz="2000" dirty="0" smtClean="0"/>
          </a:p>
          <a:p>
            <a:pPr lvl="1">
              <a:buNone/>
            </a:pPr>
            <a:r>
              <a:rPr lang="zh-CN" altLang="en-US" sz="2000" dirty="0" smtClean="0"/>
              <a:t>例、</a:t>
            </a:r>
            <a:r>
              <a:rPr lang="en-US" altLang="zh-CN" sz="2000" dirty="0" smtClean="0"/>
              <a:t>MSIS</a:t>
            </a:r>
            <a:r>
              <a:rPr lang="zh-CN" altLang="en-US" sz="2000" dirty="0" smtClean="0"/>
              <a:t>访问统计等组件就会</a:t>
            </a:r>
            <a:endParaRPr lang="en-US" altLang="zh-CN" sz="2000" dirty="0" smtClean="0"/>
          </a:p>
          <a:p>
            <a:pPr lvl="1">
              <a:buNone/>
            </a:pPr>
            <a:r>
              <a:rPr lang="zh-CN" altLang="en-US" sz="2000" dirty="0" smtClean="0"/>
              <a:t>智能获取相关数据。</a:t>
            </a:r>
            <a:endParaRPr lang="en-US" altLang="zh-CN" sz="2000" dirty="0" smtClean="0"/>
          </a:p>
          <a:p>
            <a:pPr lvl="2"/>
            <a:endParaRPr lang="en-US" altLang="zh-CN" dirty="0" smtClean="0"/>
          </a:p>
          <a:p>
            <a:pPr lvl="1">
              <a:buNone/>
            </a:pPr>
            <a:endParaRPr lang="zh-CN" alt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90" y="2786058"/>
            <a:ext cx="3873085" cy="3697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</a:t>
            </a:r>
            <a:r>
              <a:rPr lang="zh-CN" altLang="en-US" dirty="0" smtClean="0"/>
              <a:t>设计特性</a:t>
            </a:r>
            <a:endParaRPr lang="zh-CN" altLang="en-US" dirty="0"/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428596" y="1928802"/>
            <a:ext cx="7772400" cy="421957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erlin Sans FB" pitchFamily="34" charset="0"/>
                <a:ea typeface="楷体_GB2312" pitchFamily="49" charset="-122"/>
                <a:cs typeface="+mn-cs"/>
              </a:rPr>
              <a:t>性能</a:t>
            </a:r>
          </a:p>
          <a:p>
            <a:pPr marL="640080" marR="0" lvl="1" indent="-246888" defTabSz="9144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lang="zh-CN" altLang="en-US" sz="2000" dirty="0" smtClean="0">
                <a:latin typeface="+mn-ea"/>
              </a:rPr>
              <a:t>快速的响应速度，支持每秒至少</a:t>
            </a:r>
            <a:r>
              <a:rPr lang="en-US" altLang="zh-CN" sz="2000" dirty="0" smtClean="0">
                <a:latin typeface="+mn-ea"/>
              </a:rPr>
              <a:t>50+</a:t>
            </a:r>
            <a:r>
              <a:rPr lang="zh-CN" altLang="en-US" sz="2000" dirty="0" smtClean="0">
                <a:latin typeface="+mn-ea"/>
              </a:rPr>
              <a:t>的并发请求处理。</a:t>
            </a: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3357562"/>
            <a:ext cx="7812087" cy="26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</a:t>
            </a:r>
            <a:r>
              <a:rPr lang="zh-CN" altLang="en-US" dirty="0" smtClean="0"/>
              <a:t>设计特性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其他特性</a:t>
            </a:r>
          </a:p>
          <a:p>
            <a:pPr lvl="1"/>
            <a:r>
              <a:rPr lang="zh-CN" altLang="en-US" sz="2000" dirty="0" smtClean="0">
                <a:latin typeface="+mn-ea"/>
              </a:rPr>
              <a:t>提供浏览器端的</a:t>
            </a:r>
            <a:r>
              <a:rPr lang="en-US" altLang="zh-CN" sz="2000" dirty="0" err="1" smtClean="0">
                <a:latin typeface="+mn-ea"/>
              </a:rPr>
              <a:t>javascript</a:t>
            </a:r>
            <a:r>
              <a:rPr lang="zh-CN" altLang="en-US" sz="2000" dirty="0" smtClean="0">
                <a:latin typeface="+mn-ea"/>
              </a:rPr>
              <a:t>对象模型，允许开发者在浏览器通过</a:t>
            </a:r>
            <a:r>
              <a:rPr lang="en-US" altLang="zh-CN" sz="2000" dirty="0" err="1" smtClean="0">
                <a:latin typeface="+mn-ea"/>
              </a:rPr>
              <a:t>js</a:t>
            </a:r>
            <a:r>
              <a:rPr lang="zh-CN" altLang="en-US" sz="2000" dirty="0" smtClean="0">
                <a:latin typeface="+mn-ea"/>
              </a:rPr>
              <a:t>脚本获取数据</a:t>
            </a:r>
            <a:endParaRPr lang="en-US" altLang="zh-CN" sz="2000" dirty="0" smtClean="0">
              <a:latin typeface="+mn-ea"/>
            </a:endParaRPr>
          </a:p>
          <a:p>
            <a:pPr lvl="1"/>
            <a:endParaRPr lang="zh-CN" altLang="en-US" sz="800" dirty="0" smtClean="0">
              <a:latin typeface="+mn-ea"/>
            </a:endParaRPr>
          </a:p>
          <a:p>
            <a:pPr lvl="1"/>
            <a:r>
              <a:rPr lang="zh-CN" altLang="en-US" sz="2000" dirty="0" smtClean="0">
                <a:latin typeface="+mn-ea"/>
              </a:rPr>
              <a:t>开放的数据集模型，能够导出</a:t>
            </a:r>
            <a:r>
              <a:rPr lang="en-US" altLang="zh-CN" sz="2000" dirty="0" smtClean="0">
                <a:latin typeface="+mn-ea"/>
              </a:rPr>
              <a:t>XML</a:t>
            </a:r>
            <a:r>
              <a:rPr lang="zh-CN" altLang="en-US" sz="2000" dirty="0" smtClean="0">
                <a:latin typeface="+mn-ea"/>
              </a:rPr>
              <a:t>格式，达到与其它应用之间的模型通讯</a:t>
            </a:r>
            <a:endParaRPr lang="en-US" altLang="zh-CN" sz="2000" dirty="0" smtClean="0">
              <a:latin typeface="+mn-ea"/>
            </a:endParaRPr>
          </a:p>
          <a:p>
            <a:pPr lvl="1"/>
            <a:endParaRPr lang="zh-CN" altLang="en-US" sz="800" dirty="0" smtClean="0">
              <a:latin typeface="+mn-ea"/>
            </a:endParaRPr>
          </a:p>
          <a:p>
            <a:pPr lvl="1"/>
            <a:r>
              <a:rPr lang="zh-CN" altLang="en-US" sz="2000" dirty="0" smtClean="0">
                <a:latin typeface="+mn-ea"/>
              </a:rPr>
              <a:t>通过</a:t>
            </a:r>
            <a:r>
              <a:rPr lang="en-US" altLang="zh-CN" sz="2000" dirty="0" smtClean="0">
                <a:latin typeface="+mn-ea"/>
              </a:rPr>
              <a:t>cache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 dirty="0" smtClean="0">
                <a:latin typeface="+mn-ea"/>
              </a:rPr>
              <a:t>ORM</a:t>
            </a:r>
            <a:r>
              <a:rPr lang="zh-CN" altLang="en-US" sz="2000" dirty="0" smtClean="0">
                <a:latin typeface="+mn-ea"/>
              </a:rPr>
              <a:t>机制，提供高效的数据对象操作接口</a:t>
            </a:r>
            <a:endParaRPr lang="en-US" altLang="zh-CN" sz="2000" dirty="0" smtClean="0">
              <a:latin typeface="+mn-ea"/>
            </a:endParaRPr>
          </a:p>
          <a:p>
            <a:pPr lvl="1"/>
            <a:endParaRPr lang="en-US" altLang="zh-CN" sz="800" dirty="0" smtClean="0">
              <a:latin typeface="+mn-ea"/>
            </a:endParaRPr>
          </a:p>
          <a:p>
            <a:pPr lvl="1"/>
            <a:r>
              <a:rPr lang="zh-CN" altLang="en-US" sz="2000" dirty="0" smtClean="0">
                <a:latin typeface="+mn-ea"/>
              </a:rPr>
              <a:t>提供丰富的</a:t>
            </a:r>
            <a:r>
              <a:rPr lang="en-US" altLang="zh-CN" sz="2000" dirty="0" smtClean="0">
                <a:latin typeface="+mn-ea"/>
              </a:rPr>
              <a:t>tool</a:t>
            </a:r>
            <a:r>
              <a:rPr lang="zh-CN" altLang="en-US" sz="2000" dirty="0" smtClean="0">
                <a:latin typeface="+mn-ea"/>
              </a:rPr>
              <a:t>工具包，方便二次开发 </a:t>
            </a:r>
            <a:endParaRPr lang="en-US" altLang="zh-CN" sz="2000" dirty="0" smtClean="0">
              <a:latin typeface="+mn-ea"/>
            </a:endParaRPr>
          </a:p>
          <a:p>
            <a:pPr lvl="1"/>
            <a:endParaRPr lang="en-US" altLang="zh-CN" sz="900" dirty="0" smtClean="0">
              <a:latin typeface="+mn-ea"/>
            </a:endParaRPr>
          </a:p>
          <a:p>
            <a:pPr lvl="1"/>
            <a:r>
              <a:rPr lang="zh-CN" altLang="en-US" sz="2000" dirty="0" smtClean="0">
                <a:latin typeface="+mn-ea"/>
              </a:rPr>
              <a:t>二次开发页面与发布页面分开，方便维护及升级</a:t>
            </a:r>
            <a:endParaRPr lang="en-US" altLang="zh-CN" sz="2000" dirty="0" smtClean="0">
              <a:latin typeface="+mn-ea"/>
            </a:endParaRPr>
          </a:p>
          <a:p>
            <a:pPr lvl="1"/>
            <a:endParaRPr lang="zh-CN" altLang="en-US" sz="800" dirty="0" smtClean="0">
              <a:latin typeface="+mn-ea"/>
            </a:endParaRPr>
          </a:p>
          <a:p>
            <a:pPr lvl="1"/>
            <a:r>
              <a:rPr lang="zh-CN" altLang="en-US" sz="2000" dirty="0" smtClean="0">
                <a:latin typeface="+mn-ea"/>
              </a:rPr>
              <a:t>脱离</a:t>
            </a:r>
            <a:r>
              <a:rPr lang="en-US" altLang="zh-CN" sz="2000" dirty="0" smtClean="0">
                <a:latin typeface="+mn-ea"/>
              </a:rPr>
              <a:t>resin</a:t>
            </a:r>
          </a:p>
          <a:p>
            <a:pPr lvl="1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</a:t>
            </a:r>
            <a:r>
              <a:rPr lang="zh-CN" altLang="en-US" dirty="0" smtClean="0"/>
              <a:t>软件架构</a:t>
            </a:r>
            <a:endParaRPr lang="zh-CN" altLang="en-US" dirty="0"/>
          </a:p>
        </p:txBody>
      </p:sp>
      <p:sp>
        <p:nvSpPr>
          <p:cNvPr id="7" name="左右箭头标注 6"/>
          <p:cNvSpPr/>
          <p:nvPr/>
        </p:nvSpPr>
        <p:spPr>
          <a:xfrm rot="5400000">
            <a:off x="1821641" y="2536029"/>
            <a:ext cx="1214446" cy="1000124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61976"/>
            </a:avLst>
          </a:prstGeom>
          <a:solidFill>
            <a:srgbClr val="FFC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 anchorCtr="1"/>
          <a:lstStyle/>
          <a:p>
            <a:pPr algn="ctr">
              <a:defRPr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数据集建模工具</a:t>
            </a:r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左右箭头标注 7"/>
          <p:cNvSpPr/>
          <p:nvPr/>
        </p:nvSpPr>
        <p:spPr>
          <a:xfrm rot="5400000">
            <a:off x="2964641" y="2536029"/>
            <a:ext cx="1214446" cy="1000124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61976"/>
            </a:avLst>
          </a:prstGeom>
          <a:solidFill>
            <a:srgbClr val="FFC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 anchorCtr="1"/>
          <a:lstStyle/>
          <a:p>
            <a:pPr algn="ctr">
              <a:defRPr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网站发布工具</a:t>
            </a:r>
          </a:p>
        </p:txBody>
      </p:sp>
      <p:sp>
        <p:nvSpPr>
          <p:cNvPr id="9" name="左右箭头标注 8"/>
          <p:cNvSpPr/>
          <p:nvPr/>
        </p:nvSpPr>
        <p:spPr>
          <a:xfrm rot="5400000">
            <a:off x="4464847" y="3536162"/>
            <a:ext cx="1214446" cy="1000124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619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 anchorCtr="1"/>
          <a:lstStyle/>
          <a:p>
            <a:pPr algn="ctr">
              <a:defRPr/>
            </a:pP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数据量统计中间件</a:t>
            </a:r>
          </a:p>
        </p:txBody>
      </p:sp>
      <p:sp>
        <p:nvSpPr>
          <p:cNvPr id="10" name="左右箭头标注 9"/>
          <p:cNvSpPr/>
          <p:nvPr/>
        </p:nvSpPr>
        <p:spPr>
          <a:xfrm rot="5400000">
            <a:off x="5607847" y="3536162"/>
            <a:ext cx="1214446" cy="1000124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619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 anchorCtr="1"/>
          <a:lstStyle/>
          <a:p>
            <a:pPr algn="ctr">
              <a:defRPr/>
            </a:pP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数据质量统计中间件</a:t>
            </a:r>
          </a:p>
        </p:txBody>
      </p:sp>
      <p:sp>
        <p:nvSpPr>
          <p:cNvPr id="11" name="左右箭头标注 10"/>
          <p:cNvSpPr/>
          <p:nvPr/>
        </p:nvSpPr>
        <p:spPr>
          <a:xfrm rot="5400000">
            <a:off x="6750855" y="3536162"/>
            <a:ext cx="1214446" cy="1000124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619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 anchorCtr="1"/>
          <a:lstStyle/>
          <a:p>
            <a:pPr algn="ctr">
              <a:defRPr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访问记帐中间</a:t>
            </a: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件</a:t>
            </a:r>
          </a:p>
        </p:txBody>
      </p:sp>
      <p:sp>
        <p:nvSpPr>
          <p:cNvPr id="13" name="左右箭头标注 12"/>
          <p:cNvSpPr/>
          <p:nvPr/>
        </p:nvSpPr>
        <p:spPr>
          <a:xfrm rot="5400000">
            <a:off x="2178823" y="3536162"/>
            <a:ext cx="1214446" cy="1000124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619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 anchorCtr="1"/>
          <a:lstStyle/>
          <a:p>
            <a:pPr algn="ctr">
              <a:defRPr/>
            </a:pP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数据访问中间件</a:t>
            </a:r>
          </a:p>
        </p:txBody>
      </p:sp>
      <p:sp>
        <p:nvSpPr>
          <p:cNvPr id="14" name="左右箭头标注 13"/>
          <p:cNvSpPr/>
          <p:nvPr/>
        </p:nvSpPr>
        <p:spPr>
          <a:xfrm rot="5400000">
            <a:off x="3321831" y="3536162"/>
            <a:ext cx="1214446" cy="1000124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6197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 anchorCtr="1"/>
          <a:lstStyle/>
          <a:p>
            <a:pPr algn="ctr">
              <a:defRPr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收割中间件</a:t>
            </a:r>
          </a:p>
        </p:txBody>
      </p:sp>
      <p:sp>
        <p:nvSpPr>
          <p:cNvPr id="15" name="剪去对角的矩形 14"/>
          <p:cNvSpPr/>
          <p:nvPr/>
        </p:nvSpPr>
        <p:spPr>
          <a:xfrm>
            <a:off x="4357686" y="4714884"/>
            <a:ext cx="3143272" cy="642942"/>
          </a:xfrm>
          <a:prstGeom prst="snip2DiagRect">
            <a:avLst/>
          </a:prstGeom>
          <a:solidFill>
            <a:srgbClr val="FF99FF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 anchorCtr="1"/>
          <a:lstStyle/>
          <a:p>
            <a:pPr algn="ctr">
              <a:defRPr/>
            </a:pP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VDB-SDK</a:t>
            </a:r>
            <a:endParaRPr lang="zh-CN" altLang="en-US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剪去对角的矩形 18"/>
          <p:cNvSpPr/>
          <p:nvPr/>
        </p:nvSpPr>
        <p:spPr>
          <a:xfrm>
            <a:off x="1928794" y="4714884"/>
            <a:ext cx="2286016" cy="642942"/>
          </a:xfrm>
          <a:prstGeom prst="snip2DiagRect">
            <a:avLst/>
          </a:prstGeom>
          <a:solidFill>
            <a:srgbClr val="FF99FF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 anchorCtr="1"/>
          <a:lstStyle/>
          <a:p>
            <a:pPr algn="ctr">
              <a:defRPr/>
            </a:pP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VDB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插件管理器</a:t>
            </a:r>
          </a:p>
        </p:txBody>
      </p:sp>
      <p:sp>
        <p:nvSpPr>
          <p:cNvPr id="20" name="左右箭头标注 19"/>
          <p:cNvSpPr/>
          <p:nvPr/>
        </p:nvSpPr>
        <p:spPr>
          <a:xfrm rot="5400000">
            <a:off x="4107649" y="2536029"/>
            <a:ext cx="1214446" cy="1000124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61976"/>
            </a:avLst>
          </a:prstGeom>
          <a:solidFill>
            <a:srgbClr val="FFC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 anchorCtr="1"/>
          <a:lstStyle/>
          <a:p>
            <a:pPr algn="ctr">
              <a:defRPr/>
            </a:pP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数据编辑工具</a:t>
            </a:r>
          </a:p>
        </p:txBody>
      </p:sp>
      <p:sp>
        <p:nvSpPr>
          <p:cNvPr id="21" name="左右箭头标注 20"/>
          <p:cNvSpPr/>
          <p:nvPr/>
        </p:nvSpPr>
        <p:spPr>
          <a:xfrm rot="5400000">
            <a:off x="5250657" y="2536029"/>
            <a:ext cx="1214446" cy="1000124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61976"/>
            </a:avLst>
          </a:prstGeom>
          <a:solidFill>
            <a:srgbClr val="FFC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 anchorCtr="1"/>
          <a:lstStyle/>
          <a:p>
            <a:pPr algn="ctr">
              <a:defRPr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统计报表工具</a:t>
            </a:r>
          </a:p>
        </p:txBody>
      </p:sp>
      <p:sp>
        <p:nvSpPr>
          <p:cNvPr id="22" name="左右箭头标注 21"/>
          <p:cNvSpPr/>
          <p:nvPr/>
        </p:nvSpPr>
        <p:spPr>
          <a:xfrm rot="5400000">
            <a:off x="6393665" y="2536029"/>
            <a:ext cx="1214446" cy="1000124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61976"/>
            </a:avLst>
          </a:prstGeom>
          <a:solidFill>
            <a:srgbClr val="FFC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 anchorCtr="1"/>
          <a:lstStyle/>
          <a:p>
            <a:pPr algn="ctr">
              <a:defRPr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用户授权工具</a:t>
            </a:r>
            <a:endParaRPr lang="zh-CN" altLang="en-US" sz="14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</a:t>
            </a:r>
            <a:r>
              <a:rPr lang="zh-CN" altLang="en-US" dirty="0" smtClean="0"/>
              <a:t>软件架构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779140"/>
          </a:xfrm>
        </p:spPr>
        <p:txBody>
          <a:bodyPr/>
          <a:lstStyle/>
          <a:p>
            <a:r>
              <a:rPr lang="en-US" altLang="zh-CN" dirty="0" smtClean="0"/>
              <a:t>VDB-SDK</a:t>
            </a:r>
            <a:endParaRPr lang="zh-CN" altLang="en-US" dirty="0"/>
          </a:p>
        </p:txBody>
      </p:sp>
      <p:sp>
        <p:nvSpPr>
          <p:cNvPr id="23" name="AutoShape 30"/>
          <p:cNvSpPr>
            <a:spLocks noChangeArrowheads="1"/>
          </p:cNvSpPr>
          <p:nvPr/>
        </p:nvSpPr>
        <p:spPr bwMode="auto">
          <a:xfrm>
            <a:off x="2266952" y="4980017"/>
            <a:ext cx="1366838" cy="503237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 anchorCtr="1"/>
          <a:lstStyle/>
          <a:p>
            <a:pPr algn="ctr">
              <a:defRPr/>
            </a:pPr>
            <a:r>
              <a:rPr lang="en-US" altLang="zh-CN" sz="1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vdb-orm</a:t>
            </a:r>
          </a:p>
        </p:txBody>
      </p:sp>
      <p:sp>
        <p:nvSpPr>
          <p:cNvPr id="24" name="AutoShape 31"/>
          <p:cNvSpPr>
            <a:spLocks noChangeArrowheads="1"/>
          </p:cNvSpPr>
          <p:nvPr/>
        </p:nvSpPr>
        <p:spPr bwMode="auto">
          <a:xfrm>
            <a:off x="3776666" y="4980017"/>
            <a:ext cx="1366837" cy="503237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 anchorCtr="1"/>
          <a:lstStyle/>
          <a:p>
            <a:pPr algn="ctr">
              <a:defRPr/>
            </a:pPr>
            <a:r>
              <a:rPr lang="en-US" altLang="zh-CN" sz="1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jdbcx</a:t>
            </a:r>
          </a:p>
        </p:txBody>
      </p:sp>
      <p:sp>
        <p:nvSpPr>
          <p:cNvPr id="25" name="AutoShape 32"/>
          <p:cNvSpPr>
            <a:spLocks noChangeArrowheads="1"/>
          </p:cNvSpPr>
          <p:nvPr/>
        </p:nvSpPr>
        <p:spPr bwMode="auto">
          <a:xfrm>
            <a:off x="2276468" y="4360867"/>
            <a:ext cx="1366837" cy="50323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 anchorCtr="1"/>
          <a:lstStyle/>
          <a:p>
            <a:pPr algn="ctr">
              <a:defRPr/>
            </a:pPr>
            <a:r>
              <a:rPr lang="en-US" altLang="zh-CN" sz="1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vdb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-DAO</a:t>
            </a:r>
          </a:p>
        </p:txBody>
      </p:sp>
      <p:sp>
        <p:nvSpPr>
          <p:cNvPr id="26" name="AutoShape 33"/>
          <p:cNvSpPr>
            <a:spLocks noChangeArrowheads="1"/>
          </p:cNvSpPr>
          <p:nvPr/>
        </p:nvSpPr>
        <p:spPr bwMode="auto">
          <a:xfrm>
            <a:off x="5276864" y="4354523"/>
            <a:ext cx="1366838" cy="50323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 anchorCtr="1"/>
          <a:lstStyle/>
          <a:p>
            <a:pPr algn="ctr">
              <a:defRPr/>
            </a:pPr>
            <a:r>
              <a:rPr lang="en-US" altLang="zh-CN" sz="1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vdb-cache</a:t>
            </a:r>
          </a:p>
        </p:txBody>
      </p:sp>
      <p:sp>
        <p:nvSpPr>
          <p:cNvPr id="27" name="AutoShape 34"/>
          <p:cNvSpPr>
            <a:spLocks noChangeArrowheads="1"/>
          </p:cNvSpPr>
          <p:nvPr/>
        </p:nvSpPr>
        <p:spPr bwMode="auto">
          <a:xfrm>
            <a:off x="2266952" y="3714752"/>
            <a:ext cx="1366837" cy="503237"/>
          </a:xfrm>
          <a:prstGeom prst="roundRect">
            <a:avLst>
              <a:gd name="adj" fmla="val 16667"/>
            </a:avLst>
          </a:prstGeom>
          <a:solidFill>
            <a:srgbClr val="FF99FF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 anchorCtr="1"/>
          <a:lstStyle/>
          <a:p>
            <a:pPr algn="ctr">
              <a:defRPr/>
            </a:pPr>
            <a:r>
              <a:rPr lang="en-US" altLang="zh-CN" sz="1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vdb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-catalog</a:t>
            </a:r>
          </a:p>
        </p:txBody>
      </p:sp>
      <p:sp>
        <p:nvSpPr>
          <p:cNvPr id="28" name="AutoShape 35"/>
          <p:cNvSpPr>
            <a:spLocks noChangeArrowheads="1"/>
          </p:cNvSpPr>
          <p:nvPr/>
        </p:nvSpPr>
        <p:spPr bwMode="auto">
          <a:xfrm>
            <a:off x="3767150" y="3714752"/>
            <a:ext cx="1366838" cy="503237"/>
          </a:xfrm>
          <a:prstGeom prst="roundRect">
            <a:avLst>
              <a:gd name="adj" fmla="val 16667"/>
            </a:avLst>
          </a:prstGeom>
          <a:solidFill>
            <a:srgbClr val="FF99FF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 anchorCtr="1"/>
          <a:lstStyle/>
          <a:p>
            <a:pPr algn="ctr">
              <a:defRPr/>
            </a:pPr>
            <a:r>
              <a:rPr lang="en-US" altLang="zh-CN" sz="1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typelib</a:t>
            </a:r>
          </a:p>
        </p:txBody>
      </p:sp>
      <p:sp>
        <p:nvSpPr>
          <p:cNvPr id="29" name="AutoShape 37"/>
          <p:cNvSpPr>
            <a:spLocks noChangeArrowheads="1"/>
          </p:cNvSpPr>
          <p:nvPr/>
        </p:nvSpPr>
        <p:spPr bwMode="auto">
          <a:xfrm>
            <a:off x="2276468" y="3074981"/>
            <a:ext cx="1366837" cy="50323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 anchorCtr="1"/>
          <a:lstStyle/>
          <a:p>
            <a:pPr algn="ctr">
              <a:defRPr/>
            </a:pPr>
            <a:r>
              <a:rPr lang="en-US" altLang="zh-CN" sz="1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VTL engine</a:t>
            </a:r>
          </a:p>
        </p:txBody>
      </p:sp>
      <p:sp>
        <p:nvSpPr>
          <p:cNvPr id="35" name="AutoShape 50"/>
          <p:cNvSpPr>
            <a:spLocks noChangeArrowheads="1"/>
          </p:cNvSpPr>
          <p:nvPr/>
        </p:nvSpPr>
        <p:spPr bwMode="auto">
          <a:xfrm>
            <a:off x="5267348" y="4980017"/>
            <a:ext cx="1366838" cy="503237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 anchorCtr="1"/>
          <a:lstStyle/>
          <a:p>
            <a:pPr algn="ctr">
              <a:defRPr/>
            </a:pPr>
            <a:r>
              <a:rPr lang="en-US" altLang="zh-CN" sz="1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vdb-dbcp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57158" y="5572140"/>
            <a:ext cx="857256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lvl="0" indent="-274320">
              <a:lnSpc>
                <a:spcPct val="80000"/>
              </a:lnSpc>
              <a:spcBef>
                <a:spcPct val="20000"/>
              </a:spcBef>
              <a:buClr>
                <a:schemeClr val="accent3"/>
              </a:buClr>
              <a:buSzPct val="95000"/>
              <a:defRPr/>
            </a:pPr>
            <a:r>
              <a:rPr lang="zh-CN" altLang="en-US" dirty="0" smtClean="0">
                <a:latin typeface="+mj-lt"/>
              </a:rPr>
              <a:t>开源中间件：</a:t>
            </a:r>
            <a:endParaRPr lang="en-US" altLang="zh-CN" dirty="0" smtClean="0">
              <a:latin typeface="+mj-lt"/>
            </a:endParaRPr>
          </a:p>
          <a:p>
            <a:pPr marL="274320" lvl="0" indent="-274320">
              <a:lnSpc>
                <a:spcPct val="80000"/>
              </a:lnSpc>
              <a:spcBef>
                <a:spcPct val="20000"/>
              </a:spcBef>
              <a:buClr>
                <a:schemeClr val="accent3"/>
              </a:buClr>
              <a:buSzPct val="95000"/>
              <a:buFont typeface="Arial" pitchFamily="34" charset="0"/>
              <a:buChar char="•"/>
              <a:defRPr/>
            </a:pPr>
            <a:r>
              <a:rPr lang="en-US" altLang="zh-CN" dirty="0" err="1" smtClean="0">
                <a:latin typeface="+mj-lt"/>
              </a:rPr>
              <a:t>csdb</a:t>
            </a:r>
            <a:r>
              <a:rPr lang="en-US" altLang="zh-CN" dirty="0" smtClean="0">
                <a:latin typeface="+mj-lt"/>
              </a:rPr>
              <a:t>-commons-</a:t>
            </a:r>
            <a:r>
              <a:rPr lang="en-US" altLang="zh-CN" dirty="0" err="1" smtClean="0">
                <a:latin typeface="+mj-lt"/>
              </a:rPr>
              <a:t>dbcp</a:t>
            </a:r>
            <a:r>
              <a:rPr lang="en-US" altLang="zh-CN" dirty="0" smtClean="0">
                <a:latin typeface="+mj-lt"/>
              </a:rPr>
              <a:t>, </a:t>
            </a:r>
            <a:r>
              <a:rPr lang="en-US" altLang="zh-CN" dirty="0" err="1" smtClean="0">
                <a:latin typeface="+mj-lt"/>
              </a:rPr>
              <a:t>csdb</a:t>
            </a:r>
            <a:r>
              <a:rPr lang="en-US" altLang="zh-CN" dirty="0" smtClean="0">
                <a:latin typeface="+mj-lt"/>
              </a:rPr>
              <a:t>-commons-</a:t>
            </a:r>
            <a:r>
              <a:rPr lang="en-US" altLang="zh-CN" dirty="0" err="1" smtClean="0">
                <a:latin typeface="+mj-lt"/>
              </a:rPr>
              <a:t>orm</a:t>
            </a:r>
            <a:r>
              <a:rPr lang="en-US" altLang="zh-CN" dirty="0" smtClean="0">
                <a:latin typeface="+mj-lt"/>
              </a:rPr>
              <a:t>, </a:t>
            </a:r>
            <a:r>
              <a:rPr lang="en-US" altLang="zh-CN" dirty="0" err="1" smtClean="0">
                <a:latin typeface="+mj-lt"/>
              </a:rPr>
              <a:t>csdb-jdbcx</a:t>
            </a:r>
            <a:endParaRPr lang="en-US" altLang="zh-CN" dirty="0" smtClean="0">
              <a:latin typeface="+mj-lt"/>
            </a:endParaRPr>
          </a:p>
          <a:p>
            <a:pPr marL="274320" lvl="0" indent="-274320">
              <a:lnSpc>
                <a:spcPct val="80000"/>
              </a:lnSpc>
              <a:spcBef>
                <a:spcPct val="20000"/>
              </a:spcBef>
              <a:buClr>
                <a:schemeClr val="accent3"/>
              </a:buClr>
              <a:buSzPct val="95000"/>
              <a:buFont typeface="Arial" pitchFamily="34" charset="0"/>
              <a:buChar char="•"/>
              <a:defRPr/>
            </a:pPr>
            <a:r>
              <a:rPr lang="en-US" altLang="zh-CN" dirty="0" smtClean="0">
                <a:latin typeface="+mj-lt"/>
              </a:rPr>
              <a:t>spring, struts, log4j, </a:t>
            </a:r>
            <a:r>
              <a:rPr lang="en-US" altLang="zh-CN" dirty="0" err="1" smtClean="0">
                <a:latin typeface="+mj-lt"/>
              </a:rPr>
              <a:t>jdom</a:t>
            </a:r>
            <a:r>
              <a:rPr lang="en-US" altLang="zh-CN" dirty="0" smtClean="0">
                <a:latin typeface="+mj-lt"/>
              </a:rPr>
              <a:t>, velocity, </a:t>
            </a:r>
            <a:r>
              <a:rPr lang="en-US" altLang="zh-CN" dirty="0" err="1" smtClean="0">
                <a:latin typeface="+mj-lt"/>
              </a:rPr>
              <a:t>taglib</a:t>
            </a:r>
            <a:r>
              <a:rPr lang="en-US" altLang="zh-CN" dirty="0" smtClean="0">
                <a:latin typeface="+mj-lt"/>
              </a:rPr>
              <a:t>, </a:t>
            </a:r>
            <a:r>
              <a:rPr lang="en-US" altLang="zh-CN" dirty="0" err="1" smtClean="0">
                <a:latin typeface="+mj-lt"/>
              </a:rPr>
              <a:t>jQuery</a:t>
            </a:r>
            <a:r>
              <a:rPr lang="en-US" altLang="zh-CN" dirty="0" smtClean="0">
                <a:latin typeface="+mj-lt"/>
              </a:rPr>
              <a:t>, </a:t>
            </a:r>
            <a:r>
              <a:rPr lang="en-US" altLang="zh-CN" dirty="0" err="1" smtClean="0">
                <a:latin typeface="+mj-lt"/>
              </a:rPr>
              <a:t>ajax</a:t>
            </a:r>
            <a:r>
              <a:rPr lang="en-US" altLang="zh-CN" dirty="0" smtClean="0">
                <a:latin typeface="+mj-lt"/>
              </a:rPr>
              <a:t>, </a:t>
            </a:r>
            <a:r>
              <a:rPr lang="en-US" altLang="zh-CN" dirty="0" err="1" smtClean="0">
                <a:latin typeface="+mj-lt"/>
              </a:rPr>
              <a:t>json</a:t>
            </a:r>
            <a:r>
              <a:rPr lang="en-US" altLang="zh-CN" dirty="0" smtClean="0">
                <a:latin typeface="+mj-lt"/>
              </a:rPr>
              <a:t>, </a:t>
            </a:r>
            <a:r>
              <a:rPr lang="en-US" altLang="zh-CN" dirty="0" err="1" smtClean="0">
                <a:latin typeface="+mj-lt"/>
              </a:rPr>
              <a:t>EHCache</a:t>
            </a:r>
            <a:r>
              <a:rPr lang="en-US" altLang="zh-CN" dirty="0" smtClean="0">
                <a:latin typeface="+mj-lt"/>
              </a:rPr>
              <a:t>, hessian, Quartz, </a:t>
            </a:r>
            <a:r>
              <a:rPr lang="en-US" altLang="zh-CN" dirty="0" err="1" smtClean="0">
                <a:latin typeface="+mj-lt"/>
              </a:rPr>
              <a:t>iText</a:t>
            </a:r>
            <a:r>
              <a:rPr lang="en-US" altLang="zh-CN" dirty="0" smtClean="0">
                <a:latin typeface="+mj-lt"/>
              </a:rPr>
              <a:t>, </a:t>
            </a:r>
            <a:r>
              <a:rPr lang="en-US" altLang="zh-CN" dirty="0" err="1" smtClean="0">
                <a:latin typeface="+mj-lt"/>
              </a:rPr>
              <a:t>lucene</a:t>
            </a:r>
            <a:r>
              <a:rPr lang="en-US" altLang="zh-CN" dirty="0" smtClean="0">
                <a:latin typeface="+mj-lt"/>
              </a:rPr>
              <a:t>, db4o</a:t>
            </a:r>
            <a:endParaRPr lang="zh-CN" altLang="en-US" dirty="0">
              <a:latin typeface="+mj-lt"/>
            </a:endParaRPr>
          </a:p>
        </p:txBody>
      </p:sp>
      <p:sp>
        <p:nvSpPr>
          <p:cNvPr id="37" name="AutoShape 38"/>
          <p:cNvSpPr>
            <a:spLocks noChangeArrowheads="1"/>
          </p:cNvSpPr>
          <p:nvPr/>
        </p:nvSpPr>
        <p:spPr bwMode="auto">
          <a:xfrm>
            <a:off x="766754" y="3071810"/>
            <a:ext cx="1368425" cy="51751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 anchorCtr="1"/>
          <a:lstStyle/>
          <a:p>
            <a:pPr algn="ctr">
              <a:defRPr/>
            </a:pPr>
            <a:r>
              <a:rPr lang="en-US" altLang="zh-CN" sz="1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vdb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security</a:t>
            </a:r>
          </a:p>
        </p:txBody>
      </p:sp>
      <p:sp>
        <p:nvSpPr>
          <p:cNvPr id="38" name="AutoShape 35"/>
          <p:cNvSpPr>
            <a:spLocks noChangeArrowheads="1"/>
          </p:cNvSpPr>
          <p:nvPr/>
        </p:nvSpPr>
        <p:spPr bwMode="auto">
          <a:xfrm>
            <a:off x="5267348" y="3714752"/>
            <a:ext cx="1366838" cy="503237"/>
          </a:xfrm>
          <a:prstGeom prst="roundRect">
            <a:avLst>
              <a:gd name="adj" fmla="val 16667"/>
            </a:avLst>
          </a:prstGeom>
          <a:solidFill>
            <a:srgbClr val="FF99FF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 anchorCtr="1"/>
          <a:lstStyle/>
          <a:p>
            <a:pPr algn="ctr">
              <a:defRPr/>
            </a:pPr>
            <a:r>
              <a:rPr lang="en-US" altLang="zh-CN" sz="1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themelib</a:t>
            </a:r>
          </a:p>
        </p:txBody>
      </p:sp>
      <p:sp>
        <p:nvSpPr>
          <p:cNvPr id="39" name="AutoShape 35"/>
          <p:cNvSpPr>
            <a:spLocks noChangeArrowheads="1"/>
          </p:cNvSpPr>
          <p:nvPr/>
        </p:nvSpPr>
        <p:spPr bwMode="auto">
          <a:xfrm>
            <a:off x="5267348" y="3071810"/>
            <a:ext cx="1366838" cy="503237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 anchorCtr="1"/>
          <a:lstStyle/>
          <a:p>
            <a:pPr algn="ctr">
              <a:defRPr/>
            </a:pPr>
            <a:r>
              <a:rPr lang="en-US" altLang="zh-CN" sz="1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vdb-indexer</a:t>
            </a:r>
          </a:p>
        </p:txBody>
      </p:sp>
      <p:sp>
        <p:nvSpPr>
          <p:cNvPr id="40" name="AutoShape 47"/>
          <p:cNvSpPr>
            <a:spLocks noChangeArrowheads="1"/>
          </p:cNvSpPr>
          <p:nvPr/>
        </p:nvSpPr>
        <p:spPr bwMode="auto">
          <a:xfrm>
            <a:off x="5267348" y="2428868"/>
            <a:ext cx="1366838" cy="50323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 anchorCtr="1"/>
          <a:lstStyle/>
          <a:p>
            <a:pPr algn="ctr">
              <a:defRPr/>
            </a:pPr>
            <a:r>
              <a:rPr lang="en-US" altLang="zh-CN" sz="1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vdb-webapi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AutoShape 47"/>
          <p:cNvSpPr>
            <a:spLocks noChangeArrowheads="1"/>
          </p:cNvSpPr>
          <p:nvPr/>
        </p:nvSpPr>
        <p:spPr bwMode="auto">
          <a:xfrm>
            <a:off x="2276468" y="2428868"/>
            <a:ext cx="1366838" cy="50323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 anchorCtr="1"/>
          <a:lstStyle/>
          <a:p>
            <a:pPr algn="ctr">
              <a:defRPr/>
            </a:pP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VTL tools</a:t>
            </a:r>
          </a:p>
        </p:txBody>
      </p:sp>
      <p:sp>
        <p:nvSpPr>
          <p:cNvPr id="42" name="AutoShape 32"/>
          <p:cNvSpPr>
            <a:spLocks noChangeArrowheads="1"/>
          </p:cNvSpPr>
          <p:nvPr/>
        </p:nvSpPr>
        <p:spPr bwMode="auto">
          <a:xfrm>
            <a:off x="3776666" y="4354523"/>
            <a:ext cx="1366837" cy="50323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 anchorCtr="1"/>
          <a:lstStyle/>
          <a:p>
            <a:pPr algn="ctr">
              <a:defRPr/>
            </a:pPr>
            <a:r>
              <a:rPr lang="en-US" altLang="zh-CN" sz="1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vdb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-query</a:t>
            </a:r>
          </a:p>
        </p:txBody>
      </p:sp>
      <p:sp>
        <p:nvSpPr>
          <p:cNvPr id="43" name="AutoShape 35"/>
          <p:cNvSpPr>
            <a:spLocks noChangeArrowheads="1"/>
          </p:cNvSpPr>
          <p:nvPr/>
        </p:nvSpPr>
        <p:spPr bwMode="auto">
          <a:xfrm>
            <a:off x="6777062" y="4983188"/>
            <a:ext cx="1366838" cy="503237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 anchorCtr="1"/>
          <a:lstStyle/>
          <a:p>
            <a:pPr algn="ctr">
              <a:defRPr/>
            </a:pPr>
            <a:r>
              <a:rPr lang="en-US" altLang="zh-CN" sz="1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vdb-archiver</a:t>
            </a:r>
          </a:p>
        </p:txBody>
      </p:sp>
      <p:sp>
        <p:nvSpPr>
          <p:cNvPr id="44" name="AutoShape 47"/>
          <p:cNvSpPr>
            <a:spLocks noChangeArrowheads="1"/>
          </p:cNvSpPr>
          <p:nvPr/>
        </p:nvSpPr>
        <p:spPr bwMode="auto">
          <a:xfrm>
            <a:off x="766754" y="4357694"/>
            <a:ext cx="1366838" cy="503237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 anchorCtr="1"/>
          <a:lstStyle/>
          <a:p>
            <a:pPr algn="ctr">
              <a:defRPr/>
            </a:pPr>
            <a:r>
              <a:rPr lang="en-US" altLang="zh-CN" sz="1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vdb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-logging</a:t>
            </a:r>
          </a:p>
        </p:txBody>
      </p:sp>
      <p:sp>
        <p:nvSpPr>
          <p:cNvPr id="45" name="AutoShape 47"/>
          <p:cNvSpPr>
            <a:spLocks noChangeArrowheads="1"/>
          </p:cNvSpPr>
          <p:nvPr/>
        </p:nvSpPr>
        <p:spPr bwMode="auto">
          <a:xfrm>
            <a:off x="3776666" y="2428868"/>
            <a:ext cx="1366838" cy="50323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 anchorCtr="1"/>
          <a:lstStyle/>
          <a:p>
            <a:pPr algn="ctr">
              <a:defRPr/>
            </a:pPr>
            <a:r>
              <a:rPr lang="en-US" altLang="zh-CN" sz="1400" dirty="0" err="1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vdb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jobs</a:t>
            </a:r>
          </a:p>
        </p:txBody>
      </p:sp>
      <p:sp>
        <p:nvSpPr>
          <p:cNvPr id="46" name="AutoShape 37"/>
          <p:cNvSpPr>
            <a:spLocks noChangeArrowheads="1"/>
          </p:cNvSpPr>
          <p:nvPr/>
        </p:nvSpPr>
        <p:spPr bwMode="auto">
          <a:xfrm>
            <a:off x="3776666" y="3071810"/>
            <a:ext cx="1366837" cy="50323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anchor="ctr" anchorCtr="1"/>
          <a:lstStyle/>
          <a:p>
            <a:pPr algn="ctr">
              <a:defRPr/>
            </a:pPr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Task Scheduler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</a:t>
            </a:r>
            <a:r>
              <a:rPr lang="zh-CN" altLang="en-US" dirty="0" smtClean="0"/>
              <a:t>软件架构</a:t>
            </a:r>
            <a:endParaRPr lang="zh-CN" altLang="en-US" dirty="0"/>
          </a:p>
        </p:txBody>
      </p:sp>
      <p:graphicFrame>
        <p:nvGraphicFramePr>
          <p:cNvPr id="31" name="内容占位符 30"/>
          <p:cNvGraphicFramePr>
            <a:graphicFrameLocks noGrp="1"/>
          </p:cNvGraphicFramePr>
          <p:nvPr>
            <p:ph idx="1"/>
          </p:nvPr>
        </p:nvGraphicFramePr>
        <p:xfrm>
          <a:off x="3929058" y="1857364"/>
          <a:ext cx="4643470" cy="4389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3" name="图片 32" descr="VDBlogo无字副本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720" y="3143248"/>
            <a:ext cx="2274250" cy="23574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4" name="等于号 33"/>
          <p:cNvSpPr/>
          <p:nvPr/>
        </p:nvSpPr>
        <p:spPr>
          <a:xfrm>
            <a:off x="2928926" y="3786190"/>
            <a:ext cx="1071570" cy="857256"/>
          </a:xfrm>
          <a:prstGeom prst="mathEqual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横卷形 44"/>
          <p:cNvSpPr/>
          <p:nvPr/>
        </p:nvSpPr>
        <p:spPr>
          <a:xfrm>
            <a:off x="7358082" y="1357298"/>
            <a:ext cx="1643074" cy="1428760"/>
          </a:xfrm>
          <a:prstGeom prst="horizontalScroll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扩展库不依赖于任何</a:t>
            </a:r>
            <a:r>
              <a:rPr lang="en-US" altLang="zh-CN" dirty="0" smtClean="0"/>
              <a:t>RDBMS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二次开发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182688" y="2017713"/>
            <a:ext cx="7772400" cy="4114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首先配置相关页面，然后发布，发布之后生成的页面存放在根目录下面的</a:t>
            </a:r>
            <a:r>
              <a:rPr lang="zh-CN" altLang="en-US" sz="2000" dirty="0" smtClean="0"/>
              <a:t>“</a:t>
            </a:r>
            <a:r>
              <a:rPr lang="en-US" altLang="zh-CN" sz="2000" dirty="0" smtClean="0"/>
              <a:t>page</a:t>
            </a:r>
            <a:r>
              <a:rPr lang="zh-CN" altLang="en-US" sz="2000" dirty="0" smtClean="0"/>
              <a:t>”文件夹下，</a:t>
            </a:r>
            <a:r>
              <a:rPr lang="en-US" altLang="zh-CN" sz="2000" dirty="0" smtClean="0"/>
              <a:t>page\view</a:t>
            </a:r>
            <a:r>
              <a:rPr lang="zh-CN" altLang="en-US" sz="2000" dirty="0" smtClean="0"/>
              <a:t>文件夹下是生成的前台列表页、前台细览页、后台添加页、后台编辑页面</a:t>
            </a:r>
            <a:endParaRPr lang="en-US" altLang="zh-CN" sz="2000" dirty="0" smtClean="0"/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endParaRPr lang="en-US" altLang="zh-CN" sz="800" dirty="0" smtClean="0"/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zh-CN" altLang="en-US" sz="2000" dirty="0" smtClean="0"/>
              <a:t>如果需要对某个页面进行二次开发，只需要把相应的文件拷贝到</a:t>
            </a:r>
            <a:r>
              <a:rPr lang="en-US" altLang="zh-CN" sz="2000" dirty="0" err="1" smtClean="0"/>
              <a:t>myweb</a:t>
            </a:r>
            <a:r>
              <a:rPr lang="en-US" altLang="zh-CN" sz="2000" dirty="0" smtClean="0"/>
              <a:t>\page</a:t>
            </a:r>
            <a:r>
              <a:rPr lang="zh-CN" altLang="en-US" sz="2000" dirty="0" smtClean="0"/>
              <a:t>下的同等位置，然后修改复制后的文件即可</a:t>
            </a:r>
            <a:endParaRPr lang="en-US" altLang="zh-CN" sz="2000" dirty="0" smtClean="0"/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endParaRPr kumimoji="0" lang="en-US" altLang="zh-CN" sz="8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提示：二次开发可以利用</a:t>
            </a:r>
            <a:r>
              <a:rPr kumimoji="0" lang="en-US" altLang="zh-CN" sz="200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vdb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提供的丰富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tool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工具包，这样二次开发可以达到事半功倍的效果</a:t>
            </a:r>
            <a:endParaRPr kumimoji="0" lang="en-US" altLang="zh-CN" sz="20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安装与使用</a:t>
            </a:r>
            <a:endParaRPr lang="zh-CN" altLang="en-US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785786" y="2571744"/>
          <a:ext cx="7231062" cy="3767138"/>
        </p:xfrm>
        <a:graphic>
          <a:graphicData uri="http://schemas.openxmlformats.org/presentationml/2006/ole">
            <p:oleObj spid="_x0000_s23554" name="Visio" r:id="rId3" imgW="7231598" imgH="376698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版本迁移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182688" y="2017713"/>
            <a:ext cx="7772400" cy="4114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lvl="0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zh-CN" altLang="en-US" sz="2400" dirty="0" smtClean="0"/>
              <a:t>将旧版本</a:t>
            </a:r>
            <a:r>
              <a:rPr lang="en-US" altLang="zh-CN" sz="2400" dirty="0" smtClean="0"/>
              <a:t>WEB-INF\</a:t>
            </a:r>
            <a:r>
              <a:rPr lang="en-US" altLang="zh-CN" sz="2400" dirty="0" err="1" smtClean="0"/>
              <a:t>vdb</a:t>
            </a:r>
            <a:r>
              <a:rPr lang="zh-CN" altLang="en-US" sz="2400" dirty="0" smtClean="0"/>
              <a:t>下相应的数据集文件夹至</a:t>
            </a:r>
            <a:r>
              <a:rPr lang="en-US" altLang="zh-CN" sz="2400" dirty="0" smtClean="0"/>
              <a:t>\WEB-INF\</a:t>
            </a:r>
            <a:r>
              <a:rPr lang="en-US" altLang="zh-CN" sz="2400" dirty="0" err="1" smtClean="0"/>
              <a:t>vdb</a:t>
            </a:r>
            <a:r>
              <a:rPr lang="en-US" altLang="zh-CN" sz="2400" dirty="0" smtClean="0"/>
              <a:t>\model</a:t>
            </a:r>
            <a:r>
              <a:rPr lang="zh-CN" altLang="en-US" sz="2400" dirty="0" smtClean="0"/>
              <a:t>下，重新发布即可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联系方式</a:t>
            </a:r>
            <a:endParaRPr lang="zh-CN" alt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182688" y="2017713"/>
            <a:ext cx="7772400" cy="4114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zh-CN" altLang="en-US" sz="2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论坛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http://bbs.csdb.cn/</a:t>
            </a:r>
            <a:endParaRPr kumimoji="0" lang="en-US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zh-CN" altLang="en-US" sz="2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邮箱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visualdb@sdb.cnic.cn</a:t>
            </a:r>
            <a:endParaRPr kumimoji="0" lang="en-US" altLang="zh-CN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kumimoji="0" lang="zh-CN" altLang="en-US" sz="2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下载</a:t>
            </a:r>
          </a:p>
          <a:p>
            <a:pPr marL="640080" marR="0" lvl="1" indent="-2468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http://vdb.csdb.cn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VisualDB</a:t>
            </a:r>
            <a:r>
              <a:rPr lang="zh-CN" altLang="en-US" dirty="0" smtClean="0"/>
              <a:t>简介</a:t>
            </a:r>
            <a:r>
              <a:rPr lang="en-US" altLang="zh-CN" dirty="0" smtClean="0"/>
              <a:t>----SDK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35480"/>
            <a:ext cx="5257808" cy="4389120"/>
          </a:xfrm>
        </p:spPr>
        <p:txBody>
          <a:bodyPr>
            <a:normAutofit fontScale="70000" lnSpcReduction="20000"/>
          </a:bodyPr>
          <a:lstStyle/>
          <a:p>
            <a:pPr lvl="1"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VDB-SDK</a:t>
            </a:r>
            <a:r>
              <a:rPr lang="zh-CN" altLang="en-US" dirty="0" smtClean="0"/>
              <a:t>：二次开发</a:t>
            </a:r>
            <a:endParaRPr lang="en-US" altLang="zh-CN" dirty="0" smtClean="0"/>
          </a:p>
          <a:p>
            <a:pPr lvl="1">
              <a:lnSpc>
                <a:spcPct val="120000"/>
              </a:lnSpc>
            </a:pPr>
            <a:r>
              <a:rPr lang="zh-CN" altLang="en-US" dirty="0" smtClean="0"/>
              <a:t>提供对</a:t>
            </a:r>
            <a:r>
              <a:rPr lang="zh-CN" altLang="en-US" dirty="0" smtClean="0">
                <a:solidFill>
                  <a:srgbClr val="FF0000"/>
                </a:solidFill>
              </a:rPr>
              <a:t>数据集模型</a:t>
            </a:r>
            <a:r>
              <a:rPr lang="zh-CN" altLang="en-US" dirty="0" smtClean="0"/>
              <a:t>的访问；</a:t>
            </a:r>
            <a:endParaRPr lang="en-US" altLang="zh-CN" dirty="0" smtClean="0"/>
          </a:p>
          <a:p>
            <a:pPr lvl="1">
              <a:lnSpc>
                <a:spcPct val="120000"/>
              </a:lnSpc>
            </a:pPr>
            <a:r>
              <a:rPr lang="zh-CN" altLang="en-US" dirty="0" smtClean="0"/>
              <a:t>封装</a:t>
            </a:r>
            <a:r>
              <a:rPr lang="zh-CN" altLang="en-US" dirty="0" smtClean="0">
                <a:solidFill>
                  <a:srgbClr val="FF0000"/>
                </a:solidFill>
              </a:rPr>
              <a:t>连接池</a:t>
            </a:r>
            <a:r>
              <a:rPr lang="zh-CN" altLang="en-US" dirty="0" smtClean="0"/>
              <a:t>，支持对数据库的直接操作，彻底解决连接过多、死连接等问题；</a:t>
            </a:r>
            <a:endParaRPr lang="en-US" altLang="zh-CN" dirty="0" smtClean="0"/>
          </a:p>
          <a:p>
            <a:pPr lvl="1">
              <a:lnSpc>
                <a:spcPct val="120000"/>
              </a:lnSpc>
            </a:pPr>
            <a:r>
              <a:rPr lang="zh-CN" altLang="en-US" dirty="0" smtClean="0"/>
              <a:t>封装对</a:t>
            </a:r>
            <a:r>
              <a:rPr lang="zh-CN" altLang="en-US" dirty="0" smtClean="0">
                <a:solidFill>
                  <a:srgbClr val="FF0000"/>
                </a:solidFill>
              </a:rPr>
              <a:t>实体对象</a:t>
            </a:r>
            <a:r>
              <a:rPr lang="zh-CN" altLang="en-US" dirty="0" smtClean="0"/>
              <a:t>的操作（屏蔽了对数据库的直接操作）；</a:t>
            </a:r>
            <a:endParaRPr lang="en-US" altLang="zh-CN" dirty="0" smtClean="0"/>
          </a:p>
          <a:p>
            <a:pPr lvl="1">
              <a:lnSpc>
                <a:spcPct val="120000"/>
              </a:lnSpc>
            </a:pPr>
            <a:r>
              <a:rPr lang="zh-CN" altLang="en-US" dirty="0" smtClean="0"/>
              <a:t>提供实体对象</a:t>
            </a:r>
            <a:r>
              <a:rPr lang="en-US" altLang="zh-CN" dirty="0" smtClean="0">
                <a:solidFill>
                  <a:srgbClr val="FF0000"/>
                </a:solidFill>
              </a:rPr>
              <a:t>Cache</a:t>
            </a:r>
            <a:r>
              <a:rPr lang="zh-CN" altLang="en-US" dirty="0" smtClean="0"/>
              <a:t>，提高访问性能；</a:t>
            </a:r>
            <a:endParaRPr lang="en-US" altLang="zh-CN" dirty="0" smtClean="0"/>
          </a:p>
          <a:p>
            <a:pPr lvl="1">
              <a:lnSpc>
                <a:spcPct val="120000"/>
              </a:lnSpc>
            </a:pPr>
            <a:r>
              <a:rPr lang="zh-CN" altLang="en-US" dirty="0" smtClean="0"/>
              <a:t>封装了一系列的统计工具（函数集）；</a:t>
            </a:r>
            <a:endParaRPr lang="en-US" altLang="zh-CN" dirty="0" smtClean="0"/>
          </a:p>
          <a:p>
            <a:pPr lvl="1">
              <a:lnSpc>
                <a:spcPct val="120000"/>
              </a:lnSpc>
            </a:pPr>
            <a:r>
              <a:rPr lang="zh-CN" altLang="en-US" dirty="0" smtClean="0"/>
              <a:t>提供跨库、跨表</a:t>
            </a:r>
            <a:r>
              <a:rPr lang="zh-CN" altLang="en-US" dirty="0" smtClean="0">
                <a:solidFill>
                  <a:srgbClr val="FF0000"/>
                </a:solidFill>
              </a:rPr>
              <a:t>全文检索</a:t>
            </a:r>
            <a:r>
              <a:rPr lang="zh-CN" altLang="en-US" dirty="0" smtClean="0"/>
              <a:t>功能；</a:t>
            </a:r>
            <a:endParaRPr lang="en-US" altLang="zh-CN" dirty="0" smtClean="0"/>
          </a:p>
          <a:p>
            <a:pPr lvl="1">
              <a:lnSpc>
                <a:spcPct val="120000"/>
              </a:lnSpc>
            </a:pPr>
            <a:r>
              <a:rPr lang="zh-CN" altLang="en-US" dirty="0" smtClean="0"/>
              <a:t>提供统一的</a:t>
            </a:r>
            <a:r>
              <a:rPr lang="zh-CN" altLang="en-US" dirty="0" smtClean="0">
                <a:solidFill>
                  <a:srgbClr val="FF0000"/>
                </a:solidFill>
              </a:rPr>
              <a:t>文档库</a:t>
            </a:r>
            <a:r>
              <a:rPr lang="zh-CN" altLang="en-US" dirty="0" smtClean="0"/>
              <a:t>功能；</a:t>
            </a:r>
            <a:endParaRPr lang="en-US" altLang="zh-CN" dirty="0" smtClean="0"/>
          </a:p>
          <a:p>
            <a:pPr lvl="1">
              <a:lnSpc>
                <a:spcPct val="120000"/>
              </a:lnSpc>
            </a:pPr>
            <a:r>
              <a:rPr lang="zh-CN" altLang="en-US" dirty="0" smtClean="0"/>
              <a:t>支持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外，还提供了开发语言</a:t>
            </a:r>
            <a:r>
              <a:rPr lang="en-US" altLang="zh-CN" dirty="0" smtClean="0"/>
              <a:t>VTL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VisualDB</a:t>
            </a:r>
            <a:r>
              <a:rPr lang="en-US" altLang="zh-CN" dirty="0" smtClean="0"/>
              <a:t> Template Language</a:t>
            </a:r>
            <a:r>
              <a:rPr lang="zh-CN" altLang="en-US" dirty="0" smtClean="0"/>
              <a:t>），通过</a:t>
            </a:r>
            <a:r>
              <a:rPr lang="en-US" altLang="zh-CN" dirty="0" smtClean="0"/>
              <a:t>VTL</a:t>
            </a:r>
            <a:r>
              <a:rPr lang="zh-CN" altLang="en-US" dirty="0" smtClean="0"/>
              <a:t>，可以方便的编写</a:t>
            </a:r>
            <a:r>
              <a:rPr lang="en-US" altLang="zh-CN" dirty="0" err="1" smtClean="0"/>
              <a:t>vpage</a:t>
            </a:r>
            <a:r>
              <a:rPr lang="zh-CN" altLang="en-US" dirty="0" smtClean="0"/>
              <a:t>网页、</a:t>
            </a:r>
            <a:r>
              <a:rPr lang="en-US" altLang="zh-CN" dirty="0" smtClean="0"/>
              <a:t>verb</a:t>
            </a:r>
            <a:r>
              <a:rPr lang="zh-CN" altLang="en-US" dirty="0" smtClean="0"/>
              <a:t>服务模块以及统计图；</a:t>
            </a:r>
            <a:endParaRPr lang="zh-CN" altLang="en-US" dirty="0"/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5643570" y="3132152"/>
          <a:ext cx="3349771" cy="3154368"/>
        </p:xfrm>
        <a:graphic>
          <a:graphicData uri="http://schemas.openxmlformats.org/presentationml/2006/ole">
            <p:oleObj spid="_x0000_s3074" name="Visio" r:id="rId3" imgW="4753835" imgH="4476902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5661025"/>
            <a:ext cx="6553200" cy="620713"/>
          </a:xfrm>
        </p:spPr>
        <p:txBody>
          <a:bodyPr/>
          <a:lstStyle/>
          <a:p>
            <a:pPr algn="ctr" eaLnBrk="1" hangingPunct="1"/>
            <a:r>
              <a:rPr lang="zh-CN" altLang="en-US" sz="3200" b="1" spc="600" dirty="0" smtClean="0">
                <a:latin typeface="Comic Sans MS" pitchFamily="66" charset="0"/>
                <a:ea typeface="楷体_GB2312" pitchFamily="49" charset="-122"/>
              </a:rPr>
              <a:t>谢谢！</a:t>
            </a:r>
          </a:p>
        </p:txBody>
      </p:sp>
      <p:pic>
        <p:nvPicPr>
          <p:cNvPr id="19" name="Picture 4" descr="BD04972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700213"/>
            <a:ext cx="5105400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</a:t>
            </a:r>
            <a:r>
              <a:rPr lang="zh-CN" altLang="en-US" dirty="0" smtClean="0"/>
              <a:t>新功能</a:t>
            </a:r>
            <a:endParaRPr lang="en-US" altLang="zh-CN" dirty="0" smtClean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457200" y="2000240"/>
          <a:ext cx="8229600" cy="4356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470"/>
                <a:gridCol w="2428892"/>
                <a:gridCol w="4186238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+mn-cs"/>
                        </a:rPr>
                        <a:t>功能模块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+mn-cs"/>
                        </a:rPr>
                        <a:t>Vdb1.*</a:t>
                      </a:r>
                      <a:endParaRPr kumimoji="0" lang="zh-CN" altLang="zh-CN" sz="2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+mn-cs"/>
                        </a:rPr>
                        <a:t>Vdb2.0</a:t>
                      </a:r>
                      <a:endParaRPr kumimoji="0" lang="zh-CN" altLang="zh-CN" sz="2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980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目录配置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     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* * * 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提供</a:t>
                      </a:r>
                      <a:r>
                        <a:rPr lang="en-US" altLang="zh-CN" sz="1600" dirty="0" smtClean="0"/>
                        <a:t>10</a:t>
                      </a:r>
                      <a:r>
                        <a:rPr lang="zh-CN" altLang="en-US" sz="1600" dirty="0" smtClean="0"/>
                        <a:t>种基本数据类型</a:t>
                      </a:r>
                      <a:endParaRPr lang="en-US" altLang="zh-CN" sz="1600" dirty="0" smtClean="0"/>
                    </a:p>
                    <a:p>
                      <a:pPr algn="l"/>
                      <a:r>
                        <a:rPr lang="zh-CN" altLang="en-US" sz="1600" dirty="0" smtClean="0"/>
                        <a:t>提供</a:t>
                      </a:r>
                      <a:r>
                        <a:rPr lang="en-US" altLang="zh-CN" sz="1600" dirty="0" smtClean="0"/>
                        <a:t>2</a:t>
                      </a:r>
                      <a:r>
                        <a:rPr lang="zh-CN" altLang="en-US" sz="1600" dirty="0" smtClean="0"/>
                        <a:t>种高级数据类型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增加树形、化学结构数据类型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完善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HTML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编辑器、</a:t>
                      </a:r>
                      <a:r>
                        <a:rPr kumimoji="0" lang="en-US" altLang="zh-CN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gps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数据类型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新增页面配置功能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+mn-cs"/>
                        </a:rPr>
                        <a:t>安全中心</a:t>
                      </a:r>
                      <a:endParaRPr kumimoji="0" lang="en-US" altLang="zh-CN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* * *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  <a:p>
                      <a:pPr algn="ctr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用户构建过滤器</a:t>
                      </a:r>
                      <a:endParaRPr lang="en-US" altLang="zh-CN" sz="1600" dirty="0" smtClean="0"/>
                    </a:p>
                    <a:p>
                      <a:pPr algn="l"/>
                      <a:r>
                        <a:rPr lang="zh-CN" altLang="en-US" sz="1600" dirty="0" smtClean="0"/>
                        <a:t>基于用户、用户组的授权</a:t>
                      </a:r>
                      <a:endParaRPr lang="en-US" altLang="zh-CN" sz="1600" dirty="0" smtClean="0"/>
                    </a:p>
                    <a:p>
                      <a:pPr algn="l"/>
                      <a:r>
                        <a:rPr lang="zh-CN" altLang="en-US" sz="1600" dirty="0" smtClean="0"/>
                        <a:t>控制粒度：记录级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授权直接指定页面</a:t>
                      </a:r>
                      <a:endParaRPr lang="en-US" altLang="zh-CN" sz="1600" dirty="0" smtClean="0"/>
                    </a:p>
                    <a:p>
                      <a:pPr algn="l"/>
                      <a:r>
                        <a:rPr lang="zh-CN" altLang="en-US" sz="1600" dirty="0" smtClean="0"/>
                        <a:t>控制粒度：记录级、字段级</a:t>
                      </a:r>
                      <a:endParaRPr lang="zh-CN" altLang="en-US" sz="1600" dirty="0"/>
                    </a:p>
                  </a:txBody>
                  <a:tcPr/>
                </a:tc>
              </a:tr>
              <a:tr h="745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+mn-cs"/>
                        </a:rPr>
                        <a:t>网站发布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* * * * *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无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+mn-cs"/>
                        </a:rPr>
                        <a:t>页面设置（布局、风格、组件设置）</a:t>
                      </a:r>
                      <a:endParaRPr kumimoji="0" lang="en-US" altLang="zh-CN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+mn-cs"/>
                        </a:rPr>
                        <a:t>组件管理（组件修改、复制、删除）</a:t>
                      </a:r>
                      <a:endParaRPr kumimoji="0" lang="en-US" altLang="zh-CN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+mn-cs"/>
                        </a:rPr>
                        <a:t>网站发布（进度条）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数据管理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* * * * *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数据增、删、改、查</a:t>
                      </a:r>
                      <a:endParaRPr lang="en-US" altLang="zh-CN" sz="1600" dirty="0" smtClean="0"/>
                    </a:p>
                    <a:p>
                      <a:pPr algn="l"/>
                      <a:r>
                        <a:rPr lang="zh-CN" altLang="en-US" sz="1600" dirty="0" smtClean="0"/>
                        <a:t>弹出窗口编辑</a:t>
                      </a:r>
                      <a:endParaRPr lang="en-US" altLang="zh-CN" sz="1600" dirty="0" smtClean="0"/>
                    </a:p>
                    <a:p>
                      <a:pPr algn="l"/>
                      <a:r>
                        <a:rPr lang="zh-CN" altLang="en-US" sz="1600" dirty="0" smtClean="0"/>
                        <a:t>数据导入导出</a:t>
                      </a:r>
                      <a:endParaRPr lang="en-US" altLang="zh-CN" sz="1600" dirty="0" smtClean="0"/>
                    </a:p>
                    <a:p>
                      <a:pPr algn="l"/>
                      <a:r>
                        <a:rPr lang="zh-CN" altLang="en-US" sz="1600" dirty="0" smtClean="0"/>
                        <a:t>权限控制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基于表格的增、删、改、查功能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丰富的工具栏和右键菜单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直观方便的关联表显示及编辑方案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丰富的统计图表功能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</a:t>
            </a:r>
            <a:r>
              <a:rPr lang="zh-CN" altLang="en-US" dirty="0" smtClean="0"/>
              <a:t>新功能</a:t>
            </a:r>
            <a:endParaRPr lang="en-US" altLang="zh-CN" dirty="0" smtClean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457200" y="2000240"/>
          <a:ext cx="8229600" cy="438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470"/>
                <a:gridCol w="2143140"/>
                <a:gridCol w="447199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+mn-cs"/>
                        </a:rPr>
                        <a:t>功能模块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+mn-cs"/>
                        </a:rPr>
                        <a:t>Vdb1.*</a:t>
                      </a:r>
                      <a:endParaRPr kumimoji="0" lang="zh-CN" altLang="zh-CN" sz="2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+mn-cs"/>
                        </a:rPr>
                        <a:t>Vdb2.0</a:t>
                      </a:r>
                      <a:endParaRPr kumimoji="0" lang="zh-CN" altLang="zh-CN" sz="2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11959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网站前台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* * *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lvl="1" indent="-274320" algn="l" rtl="0" eaLnBrk="1" latinLnBrk="0" hangingPunct="1">
                        <a:lnSpc>
                          <a:spcPct val="90000"/>
                        </a:lnSpc>
                        <a:buClr>
                          <a:schemeClr val="accent3"/>
                        </a:buClr>
                        <a:buSzPct val="95000"/>
                      </a:pPr>
                      <a:r>
                        <a:rPr kumimoji="0"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组合查询</a:t>
                      </a:r>
                      <a:endParaRPr kumimoji="0" lang="en-US" altLang="zh-CN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1" indent="-274320" algn="l" rtl="0" eaLnBrk="1" latinLnBrk="0" hangingPunct="1">
                        <a:lnSpc>
                          <a:spcPct val="90000"/>
                        </a:lnSpc>
                        <a:buClr>
                          <a:schemeClr val="accent3"/>
                        </a:buClr>
                        <a:buSzPct val="95000"/>
                      </a:pPr>
                      <a:r>
                        <a:rPr kumimoji="0"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权限控制（记录级）</a:t>
                      </a:r>
                      <a:endParaRPr kumimoji="0" lang="en-US" altLang="zh-CN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zh-CN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voovle</a:t>
                      </a:r>
                      <a:r>
                        <a:rPr kumimoji="0"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站内检索</a:t>
                      </a:r>
                      <a:endParaRPr kumimoji="0" lang="en-US" altLang="zh-CN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增加针对表中索引字段的模糊查询</a:t>
                      </a:r>
                      <a:endParaRPr kumimoji="0" lang="en-US" altLang="zh-CN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在组合查询中增加基于查询结果的二次查询</a:t>
                      </a:r>
                      <a:endParaRPr kumimoji="0" lang="en-US" altLang="zh-CN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权限控制（字段级）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</a:txBody>
                  <a:tcPr horzOverflow="overflow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+mn-cs"/>
                        </a:rPr>
                        <a:t>统计分析</a:t>
                      </a:r>
                      <a:endParaRPr kumimoji="0" lang="en-US" altLang="zh-CN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* * * *</a:t>
                      </a:r>
                      <a:endParaRPr kumimoji="0" lang="zh-CN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数据量统计</a:t>
                      </a:r>
                      <a:endParaRPr lang="en-US" altLang="zh-CN" sz="1600" dirty="0" smtClean="0"/>
                    </a:p>
                    <a:p>
                      <a:pPr algn="l"/>
                      <a:r>
                        <a:rPr lang="zh-CN" altLang="en-US" sz="1600" dirty="0" smtClean="0"/>
                        <a:t>访问情况统计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统计的准确性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提供直观展示表关系及表数据量大小的云图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采用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flash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插件增强统计图表的可视化效果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</a:txBody>
                  <a:tcPr/>
                </a:tc>
              </a:tr>
              <a:tr h="4910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+mn-cs"/>
                        </a:rPr>
                        <a:t>SQL</a:t>
                      </a: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+mn-cs"/>
                        </a:rPr>
                        <a:t>查询</a:t>
                      </a:r>
                      <a:endParaRPr kumimoji="0" lang="en-US" altLang="zh-CN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* * * *</a:t>
                      </a:r>
                      <a:endParaRPr kumimoji="0" lang="zh-CN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无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kumimoji="0"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查询</a:t>
                      </a:r>
                      <a:endParaRPr kumimoji="0" lang="en-US" altLang="zh-CN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数据导出</a:t>
                      </a:r>
                      <a:endParaRPr kumimoji="0"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632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  <a:cs typeface="+mn-cs"/>
                        </a:rPr>
                        <a:t>服务接口</a:t>
                      </a:r>
                      <a:endParaRPr kumimoji="0" lang="en-US" altLang="zh-CN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* * * *</a:t>
                      </a:r>
                      <a:endParaRPr kumimoji="0" lang="zh-CN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  <a:cs typeface="+mn-cs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无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提供数据访问、数据获取等多个接口</a:t>
                      </a:r>
                      <a:endParaRPr lang="en-US" altLang="zh-CN" sz="1600" dirty="0" smtClean="0"/>
                    </a:p>
                    <a:p>
                      <a:pPr>
                        <a:lnSpc>
                          <a:spcPct val="90000"/>
                        </a:lnSpc>
                      </a:pP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其他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* * * * *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采用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RIA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工具包</a:t>
                      </a:r>
                      <a:r>
                        <a:rPr kumimoji="0" lang="en-US" altLang="zh-CN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dhtmlx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统一页面风格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内置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charset="-122"/>
                        </a:rPr>
                        <a:t>CMS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-357222" y="2149477"/>
          <a:ext cx="5857884" cy="4279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29124" y="3857628"/>
            <a:ext cx="647700" cy="5318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00298" y="2143116"/>
            <a:ext cx="574675" cy="4714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5720" y="3714752"/>
            <a:ext cx="576263" cy="4730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9" name="Picture 1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4348" y="2571744"/>
            <a:ext cx="576263" cy="4730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" name="Picture 1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29124" y="4929198"/>
            <a:ext cx="504825" cy="4143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53249" name="Picture 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101094" y="3714752"/>
            <a:ext cx="3857652" cy="27249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071934" y="2928934"/>
            <a:ext cx="583410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VisualDB</a:t>
            </a:r>
            <a:r>
              <a:rPr lang="en-US" altLang="zh-CN" dirty="0" smtClean="0"/>
              <a:t> 2.0 ------</a:t>
            </a:r>
            <a:endParaRPr lang="zh-CN" altLang="en-US" sz="2400" b="1" i="1" dirty="0"/>
          </a:p>
        </p:txBody>
      </p:sp>
      <p:sp>
        <p:nvSpPr>
          <p:cNvPr id="11" name="矩形 10"/>
          <p:cNvSpPr/>
          <p:nvPr/>
        </p:nvSpPr>
        <p:spPr>
          <a:xfrm>
            <a:off x="4929190" y="1214422"/>
            <a:ext cx="28971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 Catalog Builder</a:t>
            </a:r>
            <a:endParaRPr lang="zh-CN" altLang="en-US" sz="2800" dirty="0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457200" y="2071678"/>
            <a:ext cx="8229600" cy="438912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 smtClean="0">
                <a:ea typeface="楷体_GB2312" pitchFamily="49" charset="-122"/>
              </a:rPr>
              <a:t>本地域属性</a:t>
            </a:r>
          </a:p>
          <a:p>
            <a:pPr lvl="1">
              <a:lnSpc>
                <a:spcPct val="90000"/>
              </a:lnSpc>
            </a:pPr>
            <a:r>
              <a:rPr lang="zh-CN" altLang="en-US" dirty="0" smtClean="0">
                <a:ea typeface="楷体_GB2312" pitchFamily="49" charset="-122"/>
              </a:rPr>
              <a:t>设置网站的基本属性</a:t>
            </a:r>
            <a:endParaRPr lang="en-US" altLang="zh-CN" dirty="0" smtClean="0">
              <a:ea typeface="楷体_GB2312" pitchFamily="49" charset="-122"/>
            </a:endParaRPr>
          </a:p>
          <a:p>
            <a:pPr lvl="1">
              <a:lnSpc>
                <a:spcPct val="90000"/>
              </a:lnSpc>
            </a:pPr>
            <a:endParaRPr lang="zh-CN" altLang="en-US" sz="800" dirty="0" smtClean="0">
              <a:ea typeface="楷体_GB2312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dirty="0" smtClean="0">
                <a:ea typeface="楷体_GB2312" pitchFamily="49" charset="-122"/>
              </a:rPr>
              <a:t>数据集模型</a:t>
            </a:r>
          </a:p>
          <a:p>
            <a:pPr lvl="1">
              <a:lnSpc>
                <a:spcPct val="90000"/>
              </a:lnSpc>
            </a:pPr>
            <a:r>
              <a:rPr lang="zh-CN" altLang="en-US" dirty="0" smtClean="0">
                <a:ea typeface="楷体_GB2312" pitchFamily="49" charset="-122"/>
              </a:rPr>
              <a:t>设置数据集的逻辑模型（实体、属性、关系、查询、</a:t>
            </a:r>
            <a:r>
              <a:rPr lang="zh-CN" altLang="en-US" dirty="0" smtClean="0">
                <a:solidFill>
                  <a:srgbClr val="FF0000"/>
                </a:solidFill>
                <a:ea typeface="楷体_GB2312" pitchFamily="49" charset="-122"/>
              </a:rPr>
              <a:t>页面配置</a:t>
            </a:r>
            <a:r>
              <a:rPr lang="zh-CN" altLang="en-US" dirty="0" smtClean="0">
                <a:ea typeface="楷体_GB2312" pitchFamily="49" charset="-122"/>
              </a:rPr>
              <a:t>）</a:t>
            </a:r>
            <a:endParaRPr lang="en-US" altLang="zh-CN" dirty="0" smtClean="0">
              <a:ea typeface="楷体_GB2312" pitchFamily="49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 smtClean="0">
                <a:ea typeface="楷体_GB2312" pitchFamily="49" charset="-122"/>
              </a:rPr>
              <a:t>支持一个域多个数据集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2549</TotalTime>
  <Words>1586</Words>
  <Application>Microsoft Office PowerPoint</Application>
  <PresentationFormat>全屏显示(4:3)</PresentationFormat>
  <Paragraphs>402</Paragraphs>
  <Slides>50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2" baseType="lpstr">
      <vt:lpstr>流畅</vt:lpstr>
      <vt:lpstr>Visio</vt:lpstr>
      <vt:lpstr>VisualDB 2.0培训材料</vt:lpstr>
      <vt:lpstr>提纲</vt:lpstr>
      <vt:lpstr>VisualDB简介----背景</vt:lpstr>
      <vt:lpstr>VisualDB简介----目标</vt:lpstr>
      <vt:lpstr>VisualDB简介----SDK</vt:lpstr>
      <vt:lpstr>VisualDB 2.0 新功能</vt:lpstr>
      <vt:lpstr>VisualDB 2.0 新功能</vt:lpstr>
      <vt:lpstr>VisualDB 2.0</vt:lpstr>
      <vt:lpstr>VisualDB 2.0 ------</vt:lpstr>
      <vt:lpstr>VisualDB 2.0 ------</vt:lpstr>
      <vt:lpstr>VisualDB 2.0 ------</vt:lpstr>
      <vt:lpstr>VisualDB 2.0 ------</vt:lpstr>
      <vt:lpstr>VisualDB 2.0 ------</vt:lpstr>
      <vt:lpstr>VisualDB 2.0 ------</vt:lpstr>
      <vt:lpstr>VisualDB 2.0 ------</vt:lpstr>
      <vt:lpstr>VisualDB 2.0 ------</vt:lpstr>
      <vt:lpstr>VisualDB 2.0 ------</vt:lpstr>
      <vt:lpstr>VisualDB 2.0 ------</vt:lpstr>
      <vt:lpstr>VisualDB 2.0 ------</vt:lpstr>
      <vt:lpstr>VisualDB 2.0 ------</vt:lpstr>
      <vt:lpstr>VisualDB 2.0 ------</vt:lpstr>
      <vt:lpstr>VisualDB 2.0 ------</vt:lpstr>
      <vt:lpstr>VisualDB 2.0 ------</vt:lpstr>
      <vt:lpstr>VisualDB 2.0 ------</vt:lpstr>
      <vt:lpstr>幻灯片 25</vt:lpstr>
      <vt:lpstr>幻灯片 26</vt:lpstr>
      <vt:lpstr>VisualDB 2.0 ------</vt:lpstr>
      <vt:lpstr>幻灯片 28</vt:lpstr>
      <vt:lpstr>VisualDB 2.0 ------</vt:lpstr>
      <vt:lpstr>VisualDB 2.0 ------</vt:lpstr>
      <vt:lpstr>VisualDB 2.0 ------</vt:lpstr>
      <vt:lpstr>VisualDB 2.0 ------</vt:lpstr>
      <vt:lpstr>VisualDB 2.0 ------</vt:lpstr>
      <vt:lpstr>VisualDB 2.0 ------</vt:lpstr>
      <vt:lpstr>VisualDB 2.0 ------</vt:lpstr>
      <vt:lpstr>VisualDB 2.0 ------</vt:lpstr>
      <vt:lpstr>VisualDB 2.0 设计特性</vt:lpstr>
      <vt:lpstr>VisualDB 2.0 设计特性</vt:lpstr>
      <vt:lpstr>VisualDB 2.0 设计特性</vt:lpstr>
      <vt:lpstr>VisualDB 2.0 设计特性</vt:lpstr>
      <vt:lpstr>VisualDB 2.0 设计特性</vt:lpstr>
      <vt:lpstr>VisualDB 2.0 设计特性</vt:lpstr>
      <vt:lpstr>VisualDB 2.0 软件架构</vt:lpstr>
      <vt:lpstr>VisualDB 2.0 软件架构</vt:lpstr>
      <vt:lpstr>VisualDB 2.0 软件架构</vt:lpstr>
      <vt:lpstr>二次开发</vt:lpstr>
      <vt:lpstr>安装与使用</vt:lpstr>
      <vt:lpstr>版本迁移</vt:lpstr>
      <vt:lpstr>联系方式</vt:lpstr>
      <vt:lpstr>谢谢！</vt:lpstr>
    </vt:vector>
  </TitlesOfParts>
  <Company>LENOVO CUSTOMER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VisualDB</dc:title>
  <dc:creator>LENOVO USER</dc:creator>
  <cp:lastModifiedBy>Lenovo User</cp:lastModifiedBy>
  <cp:revision>619</cp:revision>
  <dcterms:created xsi:type="dcterms:W3CDTF">2010-01-01T04:42:25Z</dcterms:created>
  <dcterms:modified xsi:type="dcterms:W3CDTF">2010-05-26T13:52:34Z</dcterms:modified>
</cp:coreProperties>
</file>